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92" r:id="rId15"/>
    <p:sldId id="269" r:id="rId16"/>
    <p:sldId id="270" r:id="rId17"/>
    <p:sldId id="271" r:id="rId18"/>
    <p:sldId id="294" r:id="rId19"/>
    <p:sldId id="296" r:id="rId20"/>
    <p:sldId id="297" r:id="rId21"/>
    <p:sldId id="298" r:id="rId22"/>
    <p:sldId id="293" r:id="rId23"/>
    <p:sldId id="272" r:id="rId24"/>
    <p:sldId id="308" r:id="rId25"/>
    <p:sldId id="309" r:id="rId26"/>
    <p:sldId id="310" r:id="rId27"/>
    <p:sldId id="311" r:id="rId28"/>
    <p:sldId id="312" r:id="rId29"/>
    <p:sldId id="273" r:id="rId30"/>
    <p:sldId id="313" r:id="rId31"/>
    <p:sldId id="274" r:id="rId32"/>
    <p:sldId id="275" r:id="rId33"/>
    <p:sldId id="276" r:id="rId34"/>
    <p:sldId id="277" r:id="rId35"/>
    <p:sldId id="279" r:id="rId36"/>
    <p:sldId id="319" r:id="rId37"/>
    <p:sldId id="281" r:id="rId38"/>
    <p:sldId id="282" r:id="rId39"/>
    <p:sldId id="283" r:id="rId40"/>
    <p:sldId id="284" r:id="rId41"/>
    <p:sldId id="314" r:id="rId42"/>
    <p:sldId id="315" r:id="rId43"/>
    <p:sldId id="316" r:id="rId44"/>
    <p:sldId id="285" r:id="rId45"/>
    <p:sldId id="286" r:id="rId46"/>
    <p:sldId id="287" r:id="rId47"/>
    <p:sldId id="288" r:id="rId48"/>
    <p:sldId id="320" r:id="rId49"/>
    <p:sldId id="289" r:id="rId50"/>
    <p:sldId id="317" r:id="rId51"/>
    <p:sldId id="291" r:id="rId52"/>
    <p:sldId id="31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4B2C21-7E09-418D-83EB-74A7CA8B895D}" v="195" dt="2023-02-07T05:28:45.6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66" autoAdjust="0"/>
    <p:restoredTop sz="94660"/>
  </p:normalViewPr>
  <p:slideViewPr>
    <p:cSldViewPr snapToGrid="0">
      <p:cViewPr varScale="1">
        <p:scale>
          <a:sx n="76" d="100"/>
          <a:sy n="76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want, Ms. Vidisha Vijay" userId="619cfcdd-eaa3-4c74-87c9-3e7f85b30f09" providerId="ADAL" clId="{F14B2C21-7E09-418D-83EB-74A7CA8B895D}"/>
    <pc:docChg chg="undo custSel addSld delSld modSld sldOrd">
      <pc:chgData name="Sawant, Ms. Vidisha Vijay" userId="619cfcdd-eaa3-4c74-87c9-3e7f85b30f09" providerId="ADAL" clId="{F14B2C21-7E09-418D-83EB-74A7CA8B895D}" dt="2023-02-07T05:29:01.381" v="4303" actId="1076"/>
      <pc:docMkLst>
        <pc:docMk/>
      </pc:docMkLst>
      <pc:sldChg chg="delSp delDesignElem">
        <pc:chgData name="Sawant, Ms. Vidisha Vijay" userId="619cfcdd-eaa3-4c74-87c9-3e7f85b30f09" providerId="ADAL" clId="{F14B2C21-7E09-418D-83EB-74A7CA8B895D}" dt="2023-02-06T18:52:31.322" v="2206"/>
        <pc:sldMkLst>
          <pc:docMk/>
          <pc:sldMk cId="3309313913" sldId="256"/>
        </pc:sldMkLst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309313913" sldId="256"/>
            <ac:spMk id="65" creationId="{0BABF38A-8A0D-492E-BD20-6CF4D46B50BD}"/>
          </ac:spMkLst>
        </pc:spChg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309313913" sldId="256"/>
            <ac:spMk id="67" creationId="{A4FB2F27-3F7D-440E-A905-86607A926A29}"/>
          </ac:spMkLst>
        </pc:spChg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309313913" sldId="256"/>
            <ac:spMk id="68" creationId="{AF678C14-A033-4139-BCA9-8382B039648B}"/>
          </ac:spMkLst>
        </pc:spChg>
        <pc:grpChg chg="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3309313913" sldId="256"/>
            <ac:grpSpMk id="56" creationId="{14763DA8-CE3A-4B30-B2F5-0D128777F742}"/>
          </ac:grpSpMkLst>
        </pc:grpChg>
        <pc:picChg chg="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3309313913" sldId="256"/>
            <ac:picMk id="66" creationId="{BC526B7A-4801-4FD1-95C8-03AF22629E87}"/>
          </ac:picMkLst>
        </pc:picChg>
      </pc:sldChg>
      <pc:sldChg chg="addSp delSp modSp new mod setBg delDesignElem">
        <pc:chgData name="Sawant, Ms. Vidisha Vijay" userId="619cfcdd-eaa3-4c74-87c9-3e7f85b30f09" providerId="ADAL" clId="{F14B2C21-7E09-418D-83EB-74A7CA8B895D}" dt="2023-02-06T20:42:11.300" v="3756" actId="1076"/>
        <pc:sldMkLst>
          <pc:docMk/>
          <pc:sldMk cId="123431616" sldId="257"/>
        </pc:sldMkLst>
        <pc:spChg chg="mod">
          <ac:chgData name="Sawant, Ms. Vidisha Vijay" userId="619cfcdd-eaa3-4c74-87c9-3e7f85b30f09" providerId="ADAL" clId="{F14B2C21-7E09-418D-83EB-74A7CA8B895D}" dt="2023-02-06T20:42:11.300" v="3756" actId="1076"/>
          <ac:spMkLst>
            <pc:docMk/>
            <pc:sldMk cId="123431616" sldId="257"/>
            <ac:spMk id="2" creationId="{5AC7F8A6-ADAD-AFEA-34B2-5D7BBA836590}"/>
          </ac:spMkLst>
        </pc:spChg>
        <pc:spChg chg="del">
          <ac:chgData name="Sawant, Ms. Vidisha Vijay" userId="619cfcdd-eaa3-4c74-87c9-3e7f85b30f09" providerId="ADAL" clId="{F14B2C21-7E09-418D-83EB-74A7CA8B895D}" dt="2023-02-04T16:52:17.260" v="1" actId="478"/>
          <ac:spMkLst>
            <pc:docMk/>
            <pc:sldMk cId="123431616" sldId="257"/>
            <ac:spMk id="3" creationId="{F8ED8AB6-718B-A811-1568-530B34984A7D}"/>
          </ac:spMkLst>
        </pc:spChg>
        <pc:spChg chg="add del">
          <ac:chgData name="Sawant, Ms. Vidisha Vijay" userId="619cfcdd-eaa3-4c74-87c9-3e7f85b30f09" providerId="ADAL" clId="{F14B2C21-7E09-418D-83EB-74A7CA8B895D}" dt="2023-02-04T16:52:47.148" v="9" actId="26606"/>
          <ac:spMkLst>
            <pc:docMk/>
            <pc:sldMk cId="123431616" sldId="257"/>
            <ac:spMk id="9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4T16:55:47.308" v="33" actId="26606"/>
          <ac:spMkLst>
            <pc:docMk/>
            <pc:sldMk cId="123431616" sldId="257"/>
            <ac:spMk id="10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4T16:52:47.148" v="9" actId="26606"/>
          <ac:spMkLst>
            <pc:docMk/>
            <pc:sldMk cId="123431616" sldId="257"/>
            <ac:spMk id="13" creationId="{DE61FBD7-E37C-4B38-BE44-A6D4978D7486}"/>
          </ac:spMkLst>
        </pc:spChg>
        <pc:spChg chg="add del">
          <ac:chgData name="Sawant, Ms. Vidisha Vijay" userId="619cfcdd-eaa3-4c74-87c9-3e7f85b30f09" providerId="ADAL" clId="{F14B2C21-7E09-418D-83EB-74A7CA8B895D}" dt="2023-02-04T16:55:47.308" v="33" actId="26606"/>
          <ac:spMkLst>
            <pc:docMk/>
            <pc:sldMk cId="123431616" sldId="257"/>
            <ac:spMk id="14" creationId="{297F7562-DBE2-4729-835D-1486BBB4373A}"/>
          </ac:spMkLst>
        </pc:spChg>
        <pc:spChg chg="add del">
          <ac:chgData name="Sawant, Ms. Vidisha Vijay" userId="619cfcdd-eaa3-4c74-87c9-3e7f85b30f09" providerId="ADAL" clId="{F14B2C21-7E09-418D-83EB-74A7CA8B895D}" dt="2023-02-04T16:52:47.148" v="9" actId="26606"/>
          <ac:spMkLst>
            <pc:docMk/>
            <pc:sldMk cId="123431616" sldId="257"/>
            <ac:spMk id="15" creationId="{392BFCFE-FD78-4EDF-BEFE-CC444DC5F307}"/>
          </ac:spMkLst>
        </pc:spChg>
        <pc:spChg chg="add del">
          <ac:chgData name="Sawant, Ms. Vidisha Vijay" userId="619cfcdd-eaa3-4c74-87c9-3e7f85b30f09" providerId="ADAL" clId="{F14B2C21-7E09-418D-83EB-74A7CA8B895D}" dt="2023-02-04T16:55:47.308" v="33" actId="26606"/>
          <ac:spMkLst>
            <pc:docMk/>
            <pc:sldMk cId="123431616" sldId="257"/>
            <ac:spMk id="16" creationId="{DCE0245F-7D4D-413E-940B-1D9D9A171161}"/>
          </ac:spMkLst>
        </pc:spChg>
        <pc:spChg chg="add del">
          <ac:chgData name="Sawant, Ms. Vidisha Vijay" userId="619cfcdd-eaa3-4c74-87c9-3e7f85b30f09" providerId="ADAL" clId="{F14B2C21-7E09-418D-83EB-74A7CA8B895D}" dt="2023-02-04T16:52:47.148" v="9" actId="26606"/>
          <ac:spMkLst>
            <pc:docMk/>
            <pc:sldMk cId="123431616" sldId="257"/>
            <ac:spMk id="21" creationId="{8B5FAB37-BB0D-41A8-A5C8-65ADE0F008A1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23431616" sldId="257"/>
            <ac:spMk id="25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23431616" sldId="257"/>
            <ac:spMk id="29" creationId="{DE61FBD7-E37C-4B38-BE44-A6D4978D7486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23431616" sldId="257"/>
            <ac:spMk id="31" creationId="{392BFCFE-FD78-4EDF-BEFE-CC444DC5F307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23431616" sldId="257"/>
            <ac:spMk id="37" creationId="{8E6613BA-415A-4A35-90E0-E031E5096F16}"/>
          </ac:spMkLst>
        </pc:spChg>
        <pc:grpChg chg="add del">
          <ac:chgData name="Sawant, Ms. Vidisha Vijay" userId="619cfcdd-eaa3-4c74-87c9-3e7f85b30f09" providerId="ADAL" clId="{F14B2C21-7E09-418D-83EB-74A7CA8B895D}" dt="2023-02-04T16:52:47.148" v="9" actId="26606"/>
          <ac:grpSpMkLst>
            <pc:docMk/>
            <pc:sldMk cId="123431616" sldId="257"/>
            <ac:grpSpMk id="17" creationId="{D7102190-C0A1-4788-99F6-6A2F54444324}"/>
          </ac:grpSpMkLst>
        </pc:grpChg>
        <pc:grpChg chg="add del">
          <ac:chgData name="Sawant, Ms. Vidisha Vijay" userId="619cfcdd-eaa3-4c74-87c9-3e7f85b30f09" providerId="ADAL" clId="{F14B2C21-7E09-418D-83EB-74A7CA8B895D}" dt="2023-02-04T16:55:47.308" v="33" actId="26606"/>
          <ac:grpSpMkLst>
            <pc:docMk/>
            <pc:sldMk cId="123431616" sldId="257"/>
            <ac:grpSpMk id="18" creationId="{5BB11B77-16CE-4796-9677-F0ED67FCEC1B}"/>
          </ac:grpSpMkLst>
        </pc:grpChg>
        <pc:grpChg chg="add 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123431616" sldId="257"/>
            <ac:grpSpMk id="33" creationId="{CBAB4265-79FB-414E-A5E5-7E3975506938}"/>
          </ac:grpSpMkLst>
        </pc:grpChg>
        <pc:picChg chg="add mod">
          <ac:chgData name="Sawant, Ms. Vidisha Vijay" userId="619cfcdd-eaa3-4c74-87c9-3e7f85b30f09" providerId="ADAL" clId="{F14B2C21-7E09-418D-83EB-74A7CA8B895D}" dt="2023-02-04T16:56:00.938" v="39" actId="1076"/>
          <ac:picMkLst>
            <pc:docMk/>
            <pc:sldMk cId="123431616" sldId="257"/>
            <ac:picMk id="5" creationId="{1B44B2A4-89C0-393F-7B94-A6B9B24E64E0}"/>
          </ac:picMkLst>
        </pc:picChg>
        <pc:picChg chg="add del">
          <ac:chgData name="Sawant, Ms. Vidisha Vijay" userId="619cfcdd-eaa3-4c74-87c9-3e7f85b30f09" providerId="ADAL" clId="{F14B2C21-7E09-418D-83EB-74A7CA8B895D}" dt="2023-02-04T16:52:47.148" v="9" actId="26606"/>
          <ac:picMkLst>
            <pc:docMk/>
            <pc:sldMk cId="123431616" sldId="257"/>
            <ac:picMk id="6" creationId="{FCFC95CA-9F26-BA73-F624-C17FE28C53A6}"/>
          </ac:picMkLst>
        </pc:picChg>
        <pc:picChg chg="add del">
          <ac:chgData name="Sawant, Ms. Vidisha Vijay" userId="619cfcdd-eaa3-4c74-87c9-3e7f85b30f09" providerId="ADAL" clId="{F14B2C21-7E09-418D-83EB-74A7CA8B895D}" dt="2023-02-04T16:52:47.148" v="9" actId="26606"/>
          <ac:picMkLst>
            <pc:docMk/>
            <pc:sldMk cId="123431616" sldId="257"/>
            <ac:picMk id="11" creationId="{BC526B7A-4801-4FD1-95C8-03AF22629E87}"/>
          </ac:picMkLst>
        </pc:picChg>
        <pc:picChg chg="add del">
          <ac:chgData name="Sawant, Ms. Vidisha Vijay" userId="619cfcdd-eaa3-4c74-87c9-3e7f85b30f09" providerId="ADAL" clId="{F14B2C21-7E09-418D-83EB-74A7CA8B895D}" dt="2023-02-04T16:55:47.308" v="33" actId="26606"/>
          <ac:picMkLst>
            <pc:docMk/>
            <pc:sldMk cId="123431616" sldId="257"/>
            <ac:picMk id="12" creationId="{BC526B7A-4801-4FD1-95C8-03AF22629E87}"/>
          </ac:picMkLst>
        </pc:picChg>
        <pc:picChg chg="add 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123431616" sldId="257"/>
            <ac:picMk id="27" creationId="{BC526B7A-4801-4FD1-95C8-03AF22629E87}"/>
          </ac:picMkLst>
        </pc:picChg>
      </pc:sldChg>
      <pc:sldChg chg="addSp delSp modSp new mod setBg delDesignElem">
        <pc:chgData name="Sawant, Ms. Vidisha Vijay" userId="619cfcdd-eaa3-4c74-87c9-3e7f85b30f09" providerId="ADAL" clId="{F14B2C21-7E09-418D-83EB-74A7CA8B895D}" dt="2023-02-06T20:41:50.016" v="3755" actId="14100"/>
        <pc:sldMkLst>
          <pc:docMk/>
          <pc:sldMk cId="122130394" sldId="258"/>
        </pc:sldMkLst>
        <pc:spChg chg="mod">
          <ac:chgData name="Sawant, Ms. Vidisha Vijay" userId="619cfcdd-eaa3-4c74-87c9-3e7f85b30f09" providerId="ADAL" clId="{F14B2C21-7E09-418D-83EB-74A7CA8B895D}" dt="2023-02-06T18:53:36.626" v="2210" actId="26606"/>
          <ac:spMkLst>
            <pc:docMk/>
            <pc:sldMk cId="122130394" sldId="258"/>
            <ac:spMk id="2" creationId="{FA39A4DF-E218-5999-1785-2B1EFBF0F3A8}"/>
          </ac:spMkLst>
        </pc:spChg>
        <pc:spChg chg="del mod">
          <ac:chgData name="Sawant, Ms. Vidisha Vijay" userId="619cfcdd-eaa3-4c74-87c9-3e7f85b30f09" providerId="ADAL" clId="{F14B2C21-7E09-418D-83EB-74A7CA8B895D}" dt="2023-02-06T06:36:32.891" v="380" actId="26606"/>
          <ac:spMkLst>
            <pc:docMk/>
            <pc:sldMk cId="122130394" sldId="258"/>
            <ac:spMk id="3" creationId="{63905735-3AD4-5B84-9C73-9364F5FFA278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22130394" sldId="258"/>
            <ac:spMk id="9" creationId="{43A9B7B3-F171-4C25-99FC-C54250F0649B}"/>
          </ac:spMkLst>
        </pc:spChg>
        <pc:spChg chg="add del">
          <ac:chgData name="Sawant, Ms. Vidisha Vijay" userId="619cfcdd-eaa3-4c74-87c9-3e7f85b30f09" providerId="ADAL" clId="{F14B2C21-7E09-418D-83EB-74A7CA8B895D}" dt="2023-02-06T18:53:33.153" v="2208" actId="26606"/>
          <ac:spMkLst>
            <pc:docMk/>
            <pc:sldMk cId="122130394" sldId="258"/>
            <ac:spMk id="10" creationId="{43A9B7B3-F171-4C25-99FC-C54250F0649B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22130394" sldId="258"/>
            <ac:spMk id="11" creationId="{D2D5C7C5-9C27-4A61-9F57-1857D45320FD}"/>
          </ac:spMkLst>
        </pc:spChg>
        <pc:spChg chg="add del">
          <ac:chgData name="Sawant, Ms. Vidisha Vijay" userId="619cfcdd-eaa3-4c74-87c9-3e7f85b30f09" providerId="ADAL" clId="{F14B2C21-7E09-418D-83EB-74A7CA8B895D}" dt="2023-02-06T18:53:33.153" v="2208" actId="26606"/>
          <ac:spMkLst>
            <pc:docMk/>
            <pc:sldMk cId="122130394" sldId="258"/>
            <ac:spMk id="12" creationId="{D2D5C7C5-9C27-4A61-9F57-1857D45320FD}"/>
          </ac:spMkLst>
        </pc:spChg>
        <pc:spChg chg="add del">
          <ac:chgData name="Sawant, Ms. Vidisha Vijay" userId="619cfcdd-eaa3-4c74-87c9-3e7f85b30f09" providerId="ADAL" clId="{F14B2C21-7E09-418D-83EB-74A7CA8B895D}" dt="2023-02-06T18:53:36.626" v="2210" actId="26606"/>
          <ac:spMkLst>
            <pc:docMk/>
            <pc:sldMk cId="122130394" sldId="258"/>
            <ac:spMk id="16" creationId="{DCE0245F-7D4D-413E-940B-1D9D9A171161}"/>
          </ac:spMkLst>
        </pc:spChg>
        <pc:spChg chg="add del">
          <ac:chgData name="Sawant, Ms. Vidisha Vijay" userId="619cfcdd-eaa3-4c74-87c9-3e7f85b30f09" providerId="ADAL" clId="{F14B2C21-7E09-418D-83EB-74A7CA8B895D}" dt="2023-02-06T18:53:36.626" v="2210" actId="26606"/>
          <ac:spMkLst>
            <pc:docMk/>
            <pc:sldMk cId="122130394" sldId="258"/>
            <ac:spMk id="21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8:53:36.626" v="2210" actId="26606"/>
          <ac:spMkLst>
            <pc:docMk/>
            <pc:sldMk cId="122130394" sldId="258"/>
            <ac:spMk id="23" creationId="{297F7562-DBE2-4729-835D-1486BBB4373A}"/>
          </ac:spMkLst>
        </pc:spChg>
        <pc:grpChg chg="add 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122130394" sldId="258"/>
            <ac:grpSpMk id="13" creationId="{12B335A1-0110-4D6F-BC0E-DCDCB432032B}"/>
          </ac:grpSpMkLst>
        </pc:grpChg>
        <pc:grpChg chg="add del">
          <ac:chgData name="Sawant, Ms. Vidisha Vijay" userId="619cfcdd-eaa3-4c74-87c9-3e7f85b30f09" providerId="ADAL" clId="{F14B2C21-7E09-418D-83EB-74A7CA8B895D}" dt="2023-02-06T18:53:33.153" v="2208" actId="26606"/>
          <ac:grpSpMkLst>
            <pc:docMk/>
            <pc:sldMk cId="122130394" sldId="258"/>
            <ac:grpSpMk id="14" creationId="{BBDA1F5A-F3A8-40DA-ADE6-E0B4D99C853D}"/>
          </ac:grpSpMkLst>
        </pc:grpChg>
        <pc:grpChg chg="add del">
          <ac:chgData name="Sawant, Ms. Vidisha Vijay" userId="619cfcdd-eaa3-4c74-87c9-3e7f85b30f09" providerId="ADAL" clId="{F14B2C21-7E09-418D-83EB-74A7CA8B895D}" dt="2023-02-06T18:53:36.626" v="2210" actId="26606"/>
          <ac:grpSpMkLst>
            <pc:docMk/>
            <pc:sldMk cId="122130394" sldId="258"/>
            <ac:grpSpMk id="18" creationId="{5BB11B77-16CE-4796-9677-F0ED67FCEC1B}"/>
          </ac:grpSpMkLst>
        </pc:grpChg>
        <pc:graphicFrameChg chg="add mod modGraphic">
          <ac:chgData name="Sawant, Ms. Vidisha Vijay" userId="619cfcdd-eaa3-4c74-87c9-3e7f85b30f09" providerId="ADAL" clId="{F14B2C21-7E09-418D-83EB-74A7CA8B895D}" dt="2023-02-06T20:41:50.016" v="3755" actId="14100"/>
          <ac:graphicFrameMkLst>
            <pc:docMk/>
            <pc:sldMk cId="122130394" sldId="258"/>
            <ac:graphicFrameMk id="5" creationId="{E9EC8761-8840-027E-FC77-AB2D6C031F4F}"/>
          </ac:graphicFrameMkLst>
        </pc:graphicFrameChg>
        <pc:picChg chg="add del">
          <ac:chgData name="Sawant, Ms. Vidisha Vijay" userId="619cfcdd-eaa3-4c74-87c9-3e7f85b30f09" providerId="ADAL" clId="{F14B2C21-7E09-418D-83EB-74A7CA8B895D}" dt="2023-02-06T18:53:36.626" v="2210" actId="26606"/>
          <ac:picMkLst>
            <pc:docMk/>
            <pc:sldMk cId="122130394" sldId="258"/>
            <ac:picMk id="22" creationId="{BC526B7A-4801-4FD1-95C8-03AF22629E87}"/>
          </ac:picMkLst>
        </pc:picChg>
      </pc:sldChg>
      <pc:sldChg chg="addSp delSp modSp new mod">
        <pc:chgData name="Sawant, Ms. Vidisha Vijay" userId="619cfcdd-eaa3-4c74-87c9-3e7f85b30f09" providerId="ADAL" clId="{F14B2C21-7E09-418D-83EB-74A7CA8B895D}" dt="2023-02-06T21:40:41.673" v="4278" actId="113"/>
        <pc:sldMkLst>
          <pc:docMk/>
          <pc:sldMk cId="1065688438" sldId="259"/>
        </pc:sldMkLst>
        <pc:spChg chg="mod">
          <ac:chgData name="Sawant, Ms. Vidisha Vijay" userId="619cfcdd-eaa3-4c74-87c9-3e7f85b30f09" providerId="ADAL" clId="{F14B2C21-7E09-418D-83EB-74A7CA8B895D}" dt="2023-02-06T19:56:24.603" v="3509" actId="1076"/>
          <ac:spMkLst>
            <pc:docMk/>
            <pc:sldMk cId="1065688438" sldId="259"/>
            <ac:spMk id="2" creationId="{7F7D8DA9-A29D-99D0-EB14-FF223C44892D}"/>
          </ac:spMkLst>
        </pc:spChg>
        <pc:spChg chg="del">
          <ac:chgData name="Sawant, Ms. Vidisha Vijay" userId="619cfcdd-eaa3-4c74-87c9-3e7f85b30f09" providerId="ADAL" clId="{F14B2C21-7E09-418D-83EB-74A7CA8B895D}" dt="2023-02-06T06:38:30.523" v="382"/>
          <ac:spMkLst>
            <pc:docMk/>
            <pc:sldMk cId="1065688438" sldId="259"/>
            <ac:spMk id="3" creationId="{2C13A4E0-88AF-A2C0-008E-7871BD586D19}"/>
          </ac:spMkLst>
        </pc:spChg>
        <pc:spChg chg="add">
          <ac:chgData name="Sawant, Ms. Vidisha Vijay" userId="619cfcdd-eaa3-4c74-87c9-3e7f85b30f09" providerId="ADAL" clId="{F14B2C21-7E09-418D-83EB-74A7CA8B895D}" dt="2023-02-06T06:38:30.523" v="382"/>
          <ac:spMkLst>
            <pc:docMk/>
            <pc:sldMk cId="1065688438" sldId="259"/>
            <ac:spMk id="5" creationId="{F7D699A6-D6B3-241D-4EB4-52AED779C2F1}"/>
          </ac:spMkLst>
        </pc:spChg>
        <pc:graphicFrameChg chg="add mod modGraphic">
          <ac:chgData name="Sawant, Ms. Vidisha Vijay" userId="619cfcdd-eaa3-4c74-87c9-3e7f85b30f09" providerId="ADAL" clId="{F14B2C21-7E09-418D-83EB-74A7CA8B895D}" dt="2023-02-06T21:40:41.673" v="4278" actId="113"/>
          <ac:graphicFrameMkLst>
            <pc:docMk/>
            <pc:sldMk cId="1065688438" sldId="259"/>
            <ac:graphicFrameMk id="4" creationId="{456C9362-FF37-5607-980D-099361A35408}"/>
          </ac:graphicFrameMkLst>
        </pc:graphicFrameChg>
      </pc:sldChg>
      <pc:sldChg chg="addSp delSp modSp new mod">
        <pc:chgData name="Sawant, Ms. Vidisha Vijay" userId="619cfcdd-eaa3-4c74-87c9-3e7f85b30f09" providerId="ADAL" clId="{F14B2C21-7E09-418D-83EB-74A7CA8B895D}" dt="2023-02-06T19:55:26.109" v="3499" actId="122"/>
        <pc:sldMkLst>
          <pc:docMk/>
          <pc:sldMk cId="2479067124" sldId="260"/>
        </pc:sldMkLst>
        <pc:spChg chg="mod">
          <ac:chgData name="Sawant, Ms. Vidisha Vijay" userId="619cfcdd-eaa3-4c74-87c9-3e7f85b30f09" providerId="ADAL" clId="{F14B2C21-7E09-418D-83EB-74A7CA8B895D}" dt="2023-02-06T19:55:26.109" v="3499" actId="122"/>
          <ac:spMkLst>
            <pc:docMk/>
            <pc:sldMk cId="2479067124" sldId="260"/>
            <ac:spMk id="2" creationId="{8253FDC3-546B-44BA-58B6-1D39874CFE08}"/>
          </ac:spMkLst>
        </pc:spChg>
        <pc:spChg chg="del mod">
          <ac:chgData name="Sawant, Ms. Vidisha Vijay" userId="619cfcdd-eaa3-4c74-87c9-3e7f85b30f09" providerId="ADAL" clId="{F14B2C21-7E09-418D-83EB-74A7CA8B895D}" dt="2023-02-06T06:42:36.189" v="493" actId="478"/>
          <ac:spMkLst>
            <pc:docMk/>
            <pc:sldMk cId="2479067124" sldId="260"/>
            <ac:spMk id="3" creationId="{6D80E1C7-C69F-404A-2AAC-714320189965}"/>
          </ac:spMkLst>
        </pc:spChg>
        <pc:spChg chg="add mod">
          <ac:chgData name="Sawant, Ms. Vidisha Vijay" userId="619cfcdd-eaa3-4c74-87c9-3e7f85b30f09" providerId="ADAL" clId="{F14B2C21-7E09-418D-83EB-74A7CA8B895D}" dt="2023-02-06T06:45:04.882" v="530" actId="207"/>
          <ac:spMkLst>
            <pc:docMk/>
            <pc:sldMk cId="2479067124" sldId="260"/>
            <ac:spMk id="7" creationId="{03EE4C1E-8DDD-4F9B-EB14-F4226FF6A38D}"/>
          </ac:spMkLst>
        </pc:spChg>
        <pc:spChg chg="add mod">
          <ac:chgData name="Sawant, Ms. Vidisha Vijay" userId="619cfcdd-eaa3-4c74-87c9-3e7f85b30f09" providerId="ADAL" clId="{F14B2C21-7E09-418D-83EB-74A7CA8B895D}" dt="2023-02-06T06:45:12.655" v="531" actId="207"/>
          <ac:spMkLst>
            <pc:docMk/>
            <pc:sldMk cId="2479067124" sldId="260"/>
            <ac:spMk id="8" creationId="{FD27E208-21BD-55F8-12A2-C90B2C7535ED}"/>
          </ac:spMkLst>
        </pc:spChg>
        <pc:spChg chg="add mod">
          <ac:chgData name="Sawant, Ms. Vidisha Vijay" userId="619cfcdd-eaa3-4c74-87c9-3e7f85b30f09" providerId="ADAL" clId="{F14B2C21-7E09-418D-83EB-74A7CA8B895D}" dt="2023-02-06T06:45:17.208" v="532" actId="207"/>
          <ac:spMkLst>
            <pc:docMk/>
            <pc:sldMk cId="2479067124" sldId="260"/>
            <ac:spMk id="9" creationId="{0E81382D-B016-92D7-640A-5CA994568071}"/>
          </ac:spMkLst>
        </pc:spChg>
        <pc:picChg chg="add mod">
          <ac:chgData name="Sawant, Ms. Vidisha Vijay" userId="619cfcdd-eaa3-4c74-87c9-3e7f85b30f09" providerId="ADAL" clId="{F14B2C21-7E09-418D-83EB-74A7CA8B895D}" dt="2023-02-06T06:42:37.358" v="494"/>
          <ac:picMkLst>
            <pc:docMk/>
            <pc:sldMk cId="2479067124" sldId="260"/>
            <ac:picMk id="4" creationId="{C4565468-7354-136E-6F97-49FA4D01D889}"/>
          </ac:picMkLst>
        </pc:picChg>
        <pc:picChg chg="add mod">
          <ac:chgData name="Sawant, Ms. Vidisha Vijay" userId="619cfcdd-eaa3-4c74-87c9-3e7f85b30f09" providerId="ADAL" clId="{F14B2C21-7E09-418D-83EB-74A7CA8B895D}" dt="2023-02-06T06:42:47.141" v="495"/>
          <ac:picMkLst>
            <pc:docMk/>
            <pc:sldMk cId="2479067124" sldId="260"/>
            <ac:picMk id="5" creationId="{00A0BADD-517F-509F-439F-617EDA5BB25C}"/>
          </ac:picMkLst>
        </pc:picChg>
        <pc:picChg chg="add mod">
          <ac:chgData name="Sawant, Ms. Vidisha Vijay" userId="619cfcdd-eaa3-4c74-87c9-3e7f85b30f09" providerId="ADAL" clId="{F14B2C21-7E09-418D-83EB-74A7CA8B895D}" dt="2023-02-06T06:43:00.535" v="496"/>
          <ac:picMkLst>
            <pc:docMk/>
            <pc:sldMk cId="2479067124" sldId="260"/>
            <ac:picMk id="6" creationId="{B5D644A9-0D90-99E8-68FB-C5581B98CF82}"/>
          </ac:picMkLst>
        </pc:picChg>
      </pc:sldChg>
      <pc:sldChg chg="addSp delSp modSp new mod ord">
        <pc:chgData name="Sawant, Ms. Vidisha Vijay" userId="619cfcdd-eaa3-4c74-87c9-3e7f85b30f09" providerId="ADAL" clId="{F14B2C21-7E09-418D-83EB-74A7CA8B895D}" dt="2023-02-06T19:55:11.947" v="3498" actId="122"/>
        <pc:sldMkLst>
          <pc:docMk/>
          <pc:sldMk cId="1470241303" sldId="261"/>
        </pc:sldMkLst>
        <pc:spChg chg="mod">
          <ac:chgData name="Sawant, Ms. Vidisha Vijay" userId="619cfcdd-eaa3-4c74-87c9-3e7f85b30f09" providerId="ADAL" clId="{F14B2C21-7E09-418D-83EB-74A7CA8B895D}" dt="2023-02-06T19:55:11.947" v="3498" actId="122"/>
          <ac:spMkLst>
            <pc:docMk/>
            <pc:sldMk cId="1470241303" sldId="261"/>
            <ac:spMk id="2" creationId="{D40A6B3E-0DC2-357E-D041-FF18A6214426}"/>
          </ac:spMkLst>
        </pc:spChg>
        <pc:spChg chg="del">
          <ac:chgData name="Sawant, Ms. Vidisha Vijay" userId="619cfcdd-eaa3-4c74-87c9-3e7f85b30f09" providerId="ADAL" clId="{F14B2C21-7E09-418D-83EB-74A7CA8B895D}" dt="2023-02-06T06:43:14.768" v="520" actId="478"/>
          <ac:spMkLst>
            <pc:docMk/>
            <pc:sldMk cId="1470241303" sldId="261"/>
            <ac:spMk id="3" creationId="{8F5238F4-135B-51ED-FDA5-62E1CCE1F4CB}"/>
          </ac:spMkLst>
        </pc:spChg>
        <pc:spChg chg="add mod">
          <ac:chgData name="Sawant, Ms. Vidisha Vijay" userId="619cfcdd-eaa3-4c74-87c9-3e7f85b30f09" providerId="ADAL" clId="{F14B2C21-7E09-418D-83EB-74A7CA8B895D}" dt="2023-02-06T19:55:07.385" v="3497" actId="113"/>
          <ac:spMkLst>
            <pc:docMk/>
            <pc:sldMk cId="1470241303" sldId="261"/>
            <ac:spMk id="7" creationId="{A828B750-4349-B054-C5FD-058FAA14F30A}"/>
          </ac:spMkLst>
        </pc:spChg>
        <pc:spChg chg="add mod">
          <ac:chgData name="Sawant, Ms. Vidisha Vijay" userId="619cfcdd-eaa3-4c74-87c9-3e7f85b30f09" providerId="ADAL" clId="{F14B2C21-7E09-418D-83EB-74A7CA8B895D}" dt="2023-02-06T06:45:27.363" v="534" actId="207"/>
          <ac:spMkLst>
            <pc:docMk/>
            <pc:sldMk cId="1470241303" sldId="261"/>
            <ac:spMk id="8" creationId="{27460287-CFF2-0BF6-45A9-D46B2299C5B8}"/>
          </ac:spMkLst>
        </pc:spChg>
        <pc:spChg chg="add mod">
          <ac:chgData name="Sawant, Ms. Vidisha Vijay" userId="619cfcdd-eaa3-4c74-87c9-3e7f85b30f09" providerId="ADAL" clId="{F14B2C21-7E09-418D-83EB-74A7CA8B895D}" dt="2023-02-06T06:45:31.385" v="535" actId="207"/>
          <ac:spMkLst>
            <pc:docMk/>
            <pc:sldMk cId="1470241303" sldId="261"/>
            <ac:spMk id="9" creationId="{4F837709-C2B2-06C9-F7B2-A5BA5D7E1A3C}"/>
          </ac:spMkLst>
        </pc:spChg>
        <pc:picChg chg="add mod">
          <ac:chgData name="Sawant, Ms. Vidisha Vijay" userId="619cfcdd-eaa3-4c74-87c9-3e7f85b30f09" providerId="ADAL" clId="{F14B2C21-7E09-418D-83EB-74A7CA8B895D}" dt="2023-02-06T06:43:25.446" v="521"/>
          <ac:picMkLst>
            <pc:docMk/>
            <pc:sldMk cId="1470241303" sldId="261"/>
            <ac:picMk id="4" creationId="{C9A893E1-927A-6DA1-1528-A032201AB7A0}"/>
          </ac:picMkLst>
        </pc:picChg>
        <pc:picChg chg="add mod">
          <ac:chgData name="Sawant, Ms. Vidisha Vijay" userId="619cfcdd-eaa3-4c74-87c9-3e7f85b30f09" providerId="ADAL" clId="{F14B2C21-7E09-418D-83EB-74A7CA8B895D}" dt="2023-02-06T06:43:35.440" v="522"/>
          <ac:picMkLst>
            <pc:docMk/>
            <pc:sldMk cId="1470241303" sldId="261"/>
            <ac:picMk id="5" creationId="{23E80B91-A596-A8CC-81CB-6CBD9F2F58C5}"/>
          </ac:picMkLst>
        </pc:picChg>
        <pc:picChg chg="add mod">
          <ac:chgData name="Sawant, Ms. Vidisha Vijay" userId="619cfcdd-eaa3-4c74-87c9-3e7f85b30f09" providerId="ADAL" clId="{F14B2C21-7E09-418D-83EB-74A7CA8B895D}" dt="2023-02-06T06:43:42.459" v="523"/>
          <ac:picMkLst>
            <pc:docMk/>
            <pc:sldMk cId="1470241303" sldId="261"/>
            <ac:picMk id="6" creationId="{7C5F5E68-D403-95AD-1EB4-9AF2FF797301}"/>
          </ac:picMkLst>
        </pc:picChg>
      </pc:sldChg>
      <pc:sldChg chg="addSp delSp modSp new mod setBg">
        <pc:chgData name="Sawant, Ms. Vidisha Vijay" userId="619cfcdd-eaa3-4c74-87c9-3e7f85b30f09" providerId="ADAL" clId="{F14B2C21-7E09-418D-83EB-74A7CA8B895D}" dt="2023-02-06T21:39:01.574" v="4271" actId="20577"/>
        <pc:sldMkLst>
          <pc:docMk/>
          <pc:sldMk cId="915328245" sldId="262"/>
        </pc:sldMkLst>
        <pc:spChg chg="mod">
          <ac:chgData name="Sawant, Ms. Vidisha Vijay" userId="619cfcdd-eaa3-4c74-87c9-3e7f85b30f09" providerId="ADAL" clId="{F14B2C21-7E09-418D-83EB-74A7CA8B895D}" dt="2023-02-06T19:56:08.259" v="3507" actId="14100"/>
          <ac:spMkLst>
            <pc:docMk/>
            <pc:sldMk cId="915328245" sldId="262"/>
            <ac:spMk id="2" creationId="{89B9575A-9D5E-BD78-FAF0-A67CD3787CD2}"/>
          </ac:spMkLst>
        </pc:spChg>
        <pc:spChg chg="mod">
          <ac:chgData name="Sawant, Ms. Vidisha Vijay" userId="619cfcdd-eaa3-4c74-87c9-3e7f85b30f09" providerId="ADAL" clId="{F14B2C21-7E09-418D-83EB-74A7CA8B895D}" dt="2023-02-06T21:39:01.574" v="4271" actId="20577"/>
          <ac:spMkLst>
            <pc:docMk/>
            <pc:sldMk cId="915328245" sldId="262"/>
            <ac:spMk id="3" creationId="{C17A077B-4846-FAED-F3EC-B8C33BABCED3}"/>
          </ac:spMkLst>
        </pc:spChg>
        <pc:spChg chg="add del">
          <ac:chgData name="Sawant, Ms. Vidisha Vijay" userId="619cfcdd-eaa3-4c74-87c9-3e7f85b30f09" providerId="ADAL" clId="{F14B2C21-7E09-418D-83EB-74A7CA8B895D}" dt="2023-02-06T19:55:53.861" v="3501" actId="26606"/>
          <ac:spMkLst>
            <pc:docMk/>
            <pc:sldMk cId="915328245" sldId="262"/>
            <ac:spMk id="9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9:55:57.521" v="3503" actId="26606"/>
          <ac:spMkLst>
            <pc:docMk/>
            <pc:sldMk cId="915328245" sldId="262"/>
            <ac:spMk id="10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9:55:53.861" v="3501" actId="26606"/>
          <ac:spMkLst>
            <pc:docMk/>
            <pc:sldMk cId="915328245" sldId="262"/>
            <ac:spMk id="13" creationId="{E2748806-3AF5-4078-830A-C1F26BF1B200}"/>
          </ac:spMkLst>
        </pc:spChg>
        <pc:spChg chg="add del">
          <ac:chgData name="Sawant, Ms. Vidisha Vijay" userId="619cfcdd-eaa3-4c74-87c9-3e7f85b30f09" providerId="ADAL" clId="{F14B2C21-7E09-418D-83EB-74A7CA8B895D}" dt="2023-02-06T19:55:57.521" v="3503" actId="26606"/>
          <ac:spMkLst>
            <pc:docMk/>
            <pc:sldMk cId="915328245" sldId="262"/>
            <ac:spMk id="14" creationId="{DE61FBD7-E37C-4B38-BE44-A6D4978D7486}"/>
          </ac:spMkLst>
        </pc:spChg>
        <pc:spChg chg="add del">
          <ac:chgData name="Sawant, Ms. Vidisha Vijay" userId="619cfcdd-eaa3-4c74-87c9-3e7f85b30f09" providerId="ADAL" clId="{F14B2C21-7E09-418D-83EB-74A7CA8B895D}" dt="2023-02-06T19:55:53.861" v="3501" actId="26606"/>
          <ac:spMkLst>
            <pc:docMk/>
            <pc:sldMk cId="915328245" sldId="262"/>
            <ac:spMk id="15" creationId="{BF991FCB-5132-414C-B377-526F56121B69}"/>
          </ac:spMkLst>
        </pc:spChg>
        <pc:spChg chg="add del">
          <ac:chgData name="Sawant, Ms. Vidisha Vijay" userId="619cfcdd-eaa3-4c74-87c9-3e7f85b30f09" providerId="ADAL" clId="{F14B2C21-7E09-418D-83EB-74A7CA8B895D}" dt="2023-02-06T19:55:57.521" v="3503" actId="26606"/>
          <ac:spMkLst>
            <pc:docMk/>
            <pc:sldMk cId="915328245" sldId="262"/>
            <ac:spMk id="16" creationId="{392BFCFE-FD78-4EDF-BEFE-CC444DC5F307}"/>
          </ac:spMkLst>
        </pc:spChg>
        <pc:spChg chg="add del">
          <ac:chgData name="Sawant, Ms. Vidisha Vijay" userId="619cfcdd-eaa3-4c74-87c9-3e7f85b30f09" providerId="ADAL" clId="{F14B2C21-7E09-418D-83EB-74A7CA8B895D}" dt="2023-02-06T19:55:53.861" v="3501" actId="26606"/>
          <ac:spMkLst>
            <pc:docMk/>
            <pc:sldMk cId="915328245" sldId="262"/>
            <ac:spMk id="17" creationId="{F23DAFF7-4C98-4E0E-8986-198D54B6C1F0}"/>
          </ac:spMkLst>
        </pc:spChg>
        <pc:spChg chg="add del">
          <ac:chgData name="Sawant, Ms. Vidisha Vijay" userId="619cfcdd-eaa3-4c74-87c9-3e7f85b30f09" providerId="ADAL" clId="{F14B2C21-7E09-418D-83EB-74A7CA8B895D}" dt="2023-02-06T19:55:57.521" v="3503" actId="26606"/>
          <ac:spMkLst>
            <pc:docMk/>
            <pc:sldMk cId="915328245" sldId="262"/>
            <ac:spMk id="22" creationId="{8B5FAB37-BB0D-41A8-A5C8-65ADE0F008A1}"/>
          </ac:spMkLst>
        </pc:spChg>
        <pc:spChg chg="add">
          <ac:chgData name="Sawant, Ms. Vidisha Vijay" userId="619cfcdd-eaa3-4c74-87c9-3e7f85b30f09" providerId="ADAL" clId="{F14B2C21-7E09-418D-83EB-74A7CA8B895D}" dt="2023-02-06T19:55:57.553" v="3504" actId="26606"/>
          <ac:spMkLst>
            <pc:docMk/>
            <pc:sldMk cId="915328245" sldId="262"/>
            <ac:spMk id="24" creationId="{0BABF38A-8A0D-492E-BD20-6CF4D46B50BD}"/>
          </ac:spMkLst>
        </pc:spChg>
        <pc:spChg chg="add">
          <ac:chgData name="Sawant, Ms. Vidisha Vijay" userId="619cfcdd-eaa3-4c74-87c9-3e7f85b30f09" providerId="ADAL" clId="{F14B2C21-7E09-418D-83EB-74A7CA8B895D}" dt="2023-02-06T19:55:57.553" v="3504" actId="26606"/>
          <ac:spMkLst>
            <pc:docMk/>
            <pc:sldMk cId="915328245" sldId="262"/>
            <ac:spMk id="26" creationId="{DE61FBD7-E37C-4B38-BE44-A6D4978D7486}"/>
          </ac:spMkLst>
        </pc:spChg>
        <pc:spChg chg="add">
          <ac:chgData name="Sawant, Ms. Vidisha Vijay" userId="619cfcdd-eaa3-4c74-87c9-3e7f85b30f09" providerId="ADAL" clId="{F14B2C21-7E09-418D-83EB-74A7CA8B895D}" dt="2023-02-06T19:55:57.553" v="3504" actId="26606"/>
          <ac:spMkLst>
            <pc:docMk/>
            <pc:sldMk cId="915328245" sldId="262"/>
            <ac:spMk id="27" creationId="{392BFCFE-FD78-4EDF-BEFE-CC444DC5F307}"/>
          </ac:spMkLst>
        </pc:spChg>
        <pc:spChg chg="add">
          <ac:chgData name="Sawant, Ms. Vidisha Vijay" userId="619cfcdd-eaa3-4c74-87c9-3e7f85b30f09" providerId="ADAL" clId="{F14B2C21-7E09-418D-83EB-74A7CA8B895D}" dt="2023-02-06T19:55:57.553" v="3504" actId="26606"/>
          <ac:spMkLst>
            <pc:docMk/>
            <pc:sldMk cId="915328245" sldId="262"/>
            <ac:spMk id="29" creationId="{8B5FAB37-BB0D-41A8-A5C8-65ADE0F008A1}"/>
          </ac:spMkLst>
        </pc:spChg>
        <pc:grpChg chg="add del">
          <ac:chgData name="Sawant, Ms. Vidisha Vijay" userId="619cfcdd-eaa3-4c74-87c9-3e7f85b30f09" providerId="ADAL" clId="{F14B2C21-7E09-418D-83EB-74A7CA8B895D}" dt="2023-02-06T19:55:57.521" v="3503" actId="26606"/>
          <ac:grpSpMkLst>
            <pc:docMk/>
            <pc:sldMk cId="915328245" sldId="262"/>
            <ac:grpSpMk id="18" creationId="{D7102190-C0A1-4788-99F6-6A2F54444324}"/>
          </ac:grpSpMkLst>
        </pc:grpChg>
        <pc:grpChg chg="add">
          <ac:chgData name="Sawant, Ms. Vidisha Vijay" userId="619cfcdd-eaa3-4c74-87c9-3e7f85b30f09" providerId="ADAL" clId="{F14B2C21-7E09-418D-83EB-74A7CA8B895D}" dt="2023-02-06T19:55:57.553" v="3504" actId="26606"/>
          <ac:grpSpMkLst>
            <pc:docMk/>
            <pc:sldMk cId="915328245" sldId="262"/>
            <ac:grpSpMk id="28" creationId="{D7102190-C0A1-4788-99F6-6A2F54444324}"/>
          </ac:grpSpMkLst>
        </pc:grpChg>
        <pc:picChg chg="add del">
          <ac:chgData name="Sawant, Ms. Vidisha Vijay" userId="619cfcdd-eaa3-4c74-87c9-3e7f85b30f09" providerId="ADAL" clId="{F14B2C21-7E09-418D-83EB-74A7CA8B895D}" dt="2023-02-06T19:55:53.861" v="3501" actId="26606"/>
          <ac:picMkLst>
            <pc:docMk/>
            <pc:sldMk cId="915328245" sldId="262"/>
            <ac:picMk id="5" creationId="{76B45653-67D9-0AEF-8420-F8581BA10C65}"/>
          </ac:picMkLst>
        </pc:picChg>
        <pc:picChg chg="add del">
          <ac:chgData name="Sawant, Ms. Vidisha Vijay" userId="619cfcdd-eaa3-4c74-87c9-3e7f85b30f09" providerId="ADAL" clId="{F14B2C21-7E09-418D-83EB-74A7CA8B895D}" dt="2023-02-06T19:55:57.521" v="3503" actId="26606"/>
          <ac:picMkLst>
            <pc:docMk/>
            <pc:sldMk cId="915328245" sldId="262"/>
            <ac:picMk id="7" creationId="{754E4D2C-156E-81A9-C1AC-6509AEC0D761}"/>
          </ac:picMkLst>
        </pc:picChg>
        <pc:picChg chg="add del">
          <ac:chgData name="Sawant, Ms. Vidisha Vijay" userId="619cfcdd-eaa3-4c74-87c9-3e7f85b30f09" providerId="ADAL" clId="{F14B2C21-7E09-418D-83EB-74A7CA8B895D}" dt="2023-02-06T19:55:53.861" v="3501" actId="26606"/>
          <ac:picMkLst>
            <pc:docMk/>
            <pc:sldMk cId="915328245" sldId="262"/>
            <ac:picMk id="11" creationId="{BC526B7A-4801-4FD1-95C8-03AF22629E87}"/>
          </ac:picMkLst>
        </pc:picChg>
        <pc:picChg chg="add del">
          <ac:chgData name="Sawant, Ms. Vidisha Vijay" userId="619cfcdd-eaa3-4c74-87c9-3e7f85b30f09" providerId="ADAL" clId="{F14B2C21-7E09-418D-83EB-74A7CA8B895D}" dt="2023-02-06T19:55:57.521" v="3503" actId="26606"/>
          <ac:picMkLst>
            <pc:docMk/>
            <pc:sldMk cId="915328245" sldId="262"/>
            <ac:picMk id="12" creationId="{BC526B7A-4801-4FD1-95C8-03AF22629E87}"/>
          </ac:picMkLst>
        </pc:picChg>
        <pc:picChg chg="add">
          <ac:chgData name="Sawant, Ms. Vidisha Vijay" userId="619cfcdd-eaa3-4c74-87c9-3e7f85b30f09" providerId="ADAL" clId="{F14B2C21-7E09-418D-83EB-74A7CA8B895D}" dt="2023-02-06T19:55:57.553" v="3504" actId="26606"/>
          <ac:picMkLst>
            <pc:docMk/>
            <pc:sldMk cId="915328245" sldId="262"/>
            <ac:picMk id="25" creationId="{BC526B7A-4801-4FD1-95C8-03AF22629E87}"/>
          </ac:picMkLst>
        </pc:picChg>
        <pc:picChg chg="add">
          <ac:chgData name="Sawant, Ms. Vidisha Vijay" userId="619cfcdd-eaa3-4c74-87c9-3e7f85b30f09" providerId="ADAL" clId="{F14B2C21-7E09-418D-83EB-74A7CA8B895D}" dt="2023-02-06T19:55:57.553" v="3504" actId="26606"/>
          <ac:picMkLst>
            <pc:docMk/>
            <pc:sldMk cId="915328245" sldId="262"/>
            <ac:picMk id="30" creationId="{19689821-1C21-2B42-DB21-1088423DEBAB}"/>
          </ac:picMkLst>
        </pc:picChg>
      </pc:sldChg>
      <pc:sldChg chg="addSp delSp modSp new mod setBg delDesignElem">
        <pc:chgData name="Sawant, Ms. Vidisha Vijay" userId="619cfcdd-eaa3-4c74-87c9-3e7f85b30f09" providerId="ADAL" clId="{F14B2C21-7E09-418D-83EB-74A7CA8B895D}" dt="2023-02-06T19:50:59.493" v="3380" actId="207"/>
        <pc:sldMkLst>
          <pc:docMk/>
          <pc:sldMk cId="3989755393" sldId="263"/>
        </pc:sldMkLst>
        <pc:spChg chg="mod">
          <ac:chgData name="Sawant, Ms. Vidisha Vijay" userId="619cfcdd-eaa3-4c74-87c9-3e7f85b30f09" providerId="ADAL" clId="{F14B2C21-7E09-418D-83EB-74A7CA8B895D}" dt="2023-02-06T19:50:59.493" v="3380" actId="207"/>
          <ac:spMkLst>
            <pc:docMk/>
            <pc:sldMk cId="3989755393" sldId="263"/>
            <ac:spMk id="2" creationId="{57128B60-F63C-836D-1C3A-E01F4065C799}"/>
          </ac:spMkLst>
        </pc:spChg>
        <pc:spChg chg="del">
          <ac:chgData name="Sawant, Ms. Vidisha Vijay" userId="619cfcdd-eaa3-4c74-87c9-3e7f85b30f09" providerId="ADAL" clId="{F14B2C21-7E09-418D-83EB-74A7CA8B895D}" dt="2023-02-06T06:47:52.682" v="608" actId="22"/>
          <ac:spMkLst>
            <pc:docMk/>
            <pc:sldMk cId="3989755393" sldId="263"/>
            <ac:spMk id="3" creationId="{048EFB5C-1144-CF56-C9D1-DED33146E66B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989755393" sldId="263"/>
            <ac:spMk id="10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989755393" sldId="263"/>
            <ac:spMk id="14" creationId="{310E06F9-9F12-4D1B-92C0-4B30818D093E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989755393" sldId="263"/>
            <ac:spMk id="16" creationId="{8F5EFE88-F6A7-4B53-AF99-227DFC56A032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989755393" sldId="263"/>
            <ac:spMk id="18" creationId="{BF9AF5CF-AE21-453A-8D3F-6D9FC64A18B2}"/>
          </ac:spMkLst>
        </pc:spChg>
        <pc:grpChg chg="add 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3989755393" sldId="263"/>
            <ac:grpSpMk id="20" creationId="{BE79AECD-175A-4F8E-98CE-F42417E11388}"/>
          </ac:grpSpMkLst>
        </pc:grpChg>
        <pc:picChg chg="add mod ord">
          <ac:chgData name="Sawant, Ms. Vidisha Vijay" userId="619cfcdd-eaa3-4c74-87c9-3e7f85b30f09" providerId="ADAL" clId="{F14B2C21-7E09-418D-83EB-74A7CA8B895D}" dt="2023-02-06T06:48:13.809" v="611" actId="1076"/>
          <ac:picMkLst>
            <pc:docMk/>
            <pc:sldMk cId="3989755393" sldId="263"/>
            <ac:picMk id="5" creationId="{BE3B5A24-3B6C-990A-3A9A-AD4E0CDDACE5}"/>
          </ac:picMkLst>
        </pc:picChg>
        <pc:picChg chg="add 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3989755393" sldId="263"/>
            <ac:picMk id="12" creationId="{BC526B7A-4801-4FD1-95C8-03AF22629E87}"/>
          </ac:picMkLst>
        </pc:picChg>
      </pc:sldChg>
      <pc:sldChg chg="addSp delSp modSp new mod ord setBg delDesignElem">
        <pc:chgData name="Sawant, Ms. Vidisha Vijay" userId="619cfcdd-eaa3-4c74-87c9-3e7f85b30f09" providerId="ADAL" clId="{F14B2C21-7E09-418D-83EB-74A7CA8B895D}" dt="2023-02-06T21:51:12.233" v="4300"/>
        <pc:sldMkLst>
          <pc:docMk/>
          <pc:sldMk cId="646792362" sldId="264"/>
        </pc:sldMkLst>
        <pc:spChg chg="mod">
          <ac:chgData name="Sawant, Ms. Vidisha Vijay" userId="619cfcdd-eaa3-4c74-87c9-3e7f85b30f09" providerId="ADAL" clId="{F14B2C21-7E09-418D-83EB-74A7CA8B895D}" dt="2023-02-06T19:56:49.309" v="3512" actId="14100"/>
          <ac:spMkLst>
            <pc:docMk/>
            <pc:sldMk cId="646792362" sldId="264"/>
            <ac:spMk id="2" creationId="{1068B1ED-353D-2C89-F733-D0E96E0C1DCC}"/>
          </ac:spMkLst>
        </pc:spChg>
        <pc:spChg chg="del">
          <ac:chgData name="Sawant, Ms. Vidisha Vijay" userId="619cfcdd-eaa3-4c74-87c9-3e7f85b30f09" providerId="ADAL" clId="{F14B2C21-7E09-418D-83EB-74A7CA8B895D}" dt="2023-02-06T06:49:24.890" v="621" actId="478"/>
          <ac:spMkLst>
            <pc:docMk/>
            <pc:sldMk cId="646792362" sldId="264"/>
            <ac:spMk id="3" creationId="{348AA75A-13D1-3D67-170A-CF37FBBF29B5}"/>
          </ac:spMkLst>
        </pc:spChg>
        <pc:spChg chg="add del">
          <ac:chgData name="Sawant, Ms. Vidisha Vijay" userId="619cfcdd-eaa3-4c74-87c9-3e7f85b30f09" providerId="ADAL" clId="{F14B2C21-7E09-418D-83EB-74A7CA8B895D}" dt="2023-02-06T06:49:41.190" v="623" actId="26606"/>
          <ac:spMkLst>
            <pc:docMk/>
            <pc:sldMk cId="646792362" sldId="264"/>
            <ac:spMk id="8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06:49:41.190" v="623" actId="26606"/>
          <ac:spMkLst>
            <pc:docMk/>
            <pc:sldMk cId="646792362" sldId="264"/>
            <ac:spMk id="12" creationId="{E2748806-3AF5-4078-830A-C1F26BF1B200}"/>
          </ac:spMkLst>
        </pc:spChg>
        <pc:spChg chg="add del">
          <ac:chgData name="Sawant, Ms. Vidisha Vijay" userId="619cfcdd-eaa3-4c74-87c9-3e7f85b30f09" providerId="ADAL" clId="{F14B2C21-7E09-418D-83EB-74A7CA8B895D}" dt="2023-02-06T06:49:41.190" v="623" actId="26606"/>
          <ac:spMkLst>
            <pc:docMk/>
            <pc:sldMk cId="646792362" sldId="264"/>
            <ac:spMk id="14" creationId="{BF991FCB-5132-414C-B377-526F56121B69}"/>
          </ac:spMkLst>
        </pc:spChg>
        <pc:spChg chg="add del">
          <ac:chgData name="Sawant, Ms. Vidisha Vijay" userId="619cfcdd-eaa3-4c74-87c9-3e7f85b30f09" providerId="ADAL" clId="{F14B2C21-7E09-418D-83EB-74A7CA8B895D}" dt="2023-02-06T06:49:41.190" v="623" actId="26606"/>
          <ac:spMkLst>
            <pc:docMk/>
            <pc:sldMk cId="646792362" sldId="264"/>
            <ac:spMk id="16" creationId="{F23DAFF7-4C98-4E0E-8986-198D54B6C1F0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646792362" sldId="264"/>
            <ac:spMk id="18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646792362" sldId="264"/>
            <ac:spMk id="20" creationId="{1E644DE9-8D09-43E2-BA69-F57482CFC93A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646792362" sldId="264"/>
            <ac:spMk id="21" creationId="{6C23C919-B32E-40FF-B3D8-631316E84E3E}"/>
          </ac:spMkLst>
        </pc:spChg>
        <pc:picChg chg="add del">
          <ac:chgData name="Sawant, Ms. Vidisha Vijay" userId="619cfcdd-eaa3-4c74-87c9-3e7f85b30f09" providerId="ADAL" clId="{F14B2C21-7E09-418D-83EB-74A7CA8B895D}" dt="2023-02-06T06:49:41.190" v="623" actId="26606"/>
          <ac:picMkLst>
            <pc:docMk/>
            <pc:sldMk cId="646792362" sldId="264"/>
            <ac:picMk id="4" creationId="{E16E7DEA-2836-FD7A-565C-2F02A6CC0B31}"/>
          </ac:picMkLst>
        </pc:picChg>
        <pc:picChg chg="add del">
          <ac:chgData name="Sawant, Ms. Vidisha Vijay" userId="619cfcdd-eaa3-4c74-87c9-3e7f85b30f09" providerId="ADAL" clId="{F14B2C21-7E09-418D-83EB-74A7CA8B895D}" dt="2023-02-06T06:49:41.190" v="623" actId="26606"/>
          <ac:picMkLst>
            <pc:docMk/>
            <pc:sldMk cId="646792362" sldId="264"/>
            <ac:picMk id="10" creationId="{BC526B7A-4801-4FD1-95C8-03AF22629E87}"/>
          </ac:picMkLst>
        </pc:picChg>
        <pc:picChg chg="add 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646792362" sldId="264"/>
            <ac:picMk id="19" creationId="{BC526B7A-4801-4FD1-95C8-03AF22629E87}"/>
          </ac:picMkLst>
        </pc:picChg>
        <pc:picChg chg="add">
          <ac:chgData name="Sawant, Ms. Vidisha Vijay" userId="619cfcdd-eaa3-4c74-87c9-3e7f85b30f09" providerId="ADAL" clId="{F14B2C21-7E09-418D-83EB-74A7CA8B895D}" dt="2023-02-06T06:49:41.190" v="624" actId="26606"/>
          <ac:picMkLst>
            <pc:docMk/>
            <pc:sldMk cId="646792362" sldId="264"/>
            <ac:picMk id="22" creationId="{296275DA-08A3-085C-E68D-6AC6B6C08A4E}"/>
          </ac:picMkLst>
        </pc:picChg>
      </pc:sldChg>
      <pc:sldChg chg="addSp delSp modSp new mod">
        <pc:chgData name="Sawant, Ms. Vidisha Vijay" userId="619cfcdd-eaa3-4c74-87c9-3e7f85b30f09" providerId="ADAL" clId="{F14B2C21-7E09-418D-83EB-74A7CA8B895D}" dt="2023-02-06T06:53:43.078" v="683" actId="14100"/>
        <pc:sldMkLst>
          <pc:docMk/>
          <pc:sldMk cId="3242876843" sldId="265"/>
        </pc:sldMkLst>
        <pc:spChg chg="mod">
          <ac:chgData name="Sawant, Ms. Vidisha Vijay" userId="619cfcdd-eaa3-4c74-87c9-3e7f85b30f09" providerId="ADAL" clId="{F14B2C21-7E09-418D-83EB-74A7CA8B895D}" dt="2023-02-06T06:52:48.387" v="679" actId="122"/>
          <ac:spMkLst>
            <pc:docMk/>
            <pc:sldMk cId="3242876843" sldId="265"/>
            <ac:spMk id="2" creationId="{7BB0ABFC-16AE-92D6-C4E9-F7356E476E5C}"/>
          </ac:spMkLst>
        </pc:spChg>
        <pc:spChg chg="del">
          <ac:chgData name="Sawant, Ms. Vidisha Vijay" userId="619cfcdd-eaa3-4c74-87c9-3e7f85b30f09" providerId="ADAL" clId="{F14B2C21-7E09-418D-83EB-74A7CA8B895D}" dt="2023-02-06T06:50:49.372" v="665"/>
          <ac:spMkLst>
            <pc:docMk/>
            <pc:sldMk cId="3242876843" sldId="265"/>
            <ac:spMk id="3" creationId="{8CD44B9F-5609-9F7F-049E-E0F8E6D567FD}"/>
          </ac:spMkLst>
        </pc:spChg>
        <pc:picChg chg="add mod">
          <ac:chgData name="Sawant, Ms. Vidisha Vijay" userId="619cfcdd-eaa3-4c74-87c9-3e7f85b30f09" providerId="ADAL" clId="{F14B2C21-7E09-418D-83EB-74A7CA8B895D}" dt="2023-02-06T06:53:43.078" v="683" actId="14100"/>
          <ac:picMkLst>
            <pc:docMk/>
            <pc:sldMk cId="3242876843" sldId="265"/>
            <ac:picMk id="4" creationId="{22B2456C-E2EE-3653-6255-4A2F0DCE9850}"/>
          </ac:picMkLst>
        </pc:picChg>
      </pc:sldChg>
      <pc:sldChg chg="addSp delSp modSp new mod">
        <pc:chgData name="Sawant, Ms. Vidisha Vijay" userId="619cfcdd-eaa3-4c74-87c9-3e7f85b30f09" providerId="ADAL" clId="{F14B2C21-7E09-418D-83EB-74A7CA8B895D}" dt="2023-02-06T19:57:45.947" v="3521" actId="1076"/>
        <pc:sldMkLst>
          <pc:docMk/>
          <pc:sldMk cId="3494872820" sldId="266"/>
        </pc:sldMkLst>
        <pc:spChg chg="mod">
          <ac:chgData name="Sawant, Ms. Vidisha Vijay" userId="619cfcdd-eaa3-4c74-87c9-3e7f85b30f09" providerId="ADAL" clId="{F14B2C21-7E09-418D-83EB-74A7CA8B895D}" dt="2023-02-06T06:52:53.780" v="680" actId="122"/>
          <ac:spMkLst>
            <pc:docMk/>
            <pc:sldMk cId="3494872820" sldId="266"/>
            <ac:spMk id="2" creationId="{7050A9F8-44C2-489A-C80C-4A1AF4043440}"/>
          </ac:spMkLst>
        </pc:spChg>
        <pc:spChg chg="del">
          <ac:chgData name="Sawant, Ms. Vidisha Vijay" userId="619cfcdd-eaa3-4c74-87c9-3e7f85b30f09" providerId="ADAL" clId="{F14B2C21-7E09-418D-83EB-74A7CA8B895D}" dt="2023-02-06T06:51:04.343" v="666"/>
          <ac:spMkLst>
            <pc:docMk/>
            <pc:sldMk cId="3494872820" sldId="266"/>
            <ac:spMk id="3" creationId="{57B15C32-6FCF-36C9-2AC2-90372D822E61}"/>
          </ac:spMkLst>
        </pc:spChg>
        <pc:picChg chg="add mod">
          <ac:chgData name="Sawant, Ms. Vidisha Vijay" userId="619cfcdd-eaa3-4c74-87c9-3e7f85b30f09" providerId="ADAL" clId="{F14B2C21-7E09-418D-83EB-74A7CA8B895D}" dt="2023-02-06T19:57:45.947" v="3521" actId="1076"/>
          <ac:picMkLst>
            <pc:docMk/>
            <pc:sldMk cId="3494872820" sldId="266"/>
            <ac:picMk id="4" creationId="{995F81E9-EDBC-3A75-58F6-6E617D0C8F47}"/>
          </ac:picMkLst>
        </pc:picChg>
      </pc:sldChg>
      <pc:sldChg chg="addSp delSp modSp new mod">
        <pc:chgData name="Sawant, Ms. Vidisha Vijay" userId="619cfcdd-eaa3-4c74-87c9-3e7f85b30f09" providerId="ADAL" clId="{F14B2C21-7E09-418D-83EB-74A7CA8B895D}" dt="2023-02-06T19:57:52.153" v="3522" actId="1076"/>
        <pc:sldMkLst>
          <pc:docMk/>
          <pc:sldMk cId="2368500556" sldId="267"/>
        </pc:sldMkLst>
        <pc:spChg chg="mod">
          <ac:chgData name="Sawant, Ms. Vidisha Vijay" userId="619cfcdd-eaa3-4c74-87c9-3e7f85b30f09" providerId="ADAL" clId="{F14B2C21-7E09-418D-83EB-74A7CA8B895D}" dt="2023-02-06T06:52:59.180" v="681" actId="122"/>
          <ac:spMkLst>
            <pc:docMk/>
            <pc:sldMk cId="2368500556" sldId="267"/>
            <ac:spMk id="2" creationId="{56516DE9-6F76-E18C-605C-4687B9CAB7DB}"/>
          </ac:spMkLst>
        </pc:spChg>
        <pc:spChg chg="del">
          <ac:chgData name="Sawant, Ms. Vidisha Vijay" userId="619cfcdd-eaa3-4c74-87c9-3e7f85b30f09" providerId="ADAL" clId="{F14B2C21-7E09-418D-83EB-74A7CA8B895D}" dt="2023-02-06T06:51:15.732" v="667"/>
          <ac:spMkLst>
            <pc:docMk/>
            <pc:sldMk cId="2368500556" sldId="267"/>
            <ac:spMk id="3" creationId="{07A3807E-62C2-27D5-2F61-155E7FEC3F2F}"/>
          </ac:spMkLst>
        </pc:spChg>
        <pc:picChg chg="add mod">
          <ac:chgData name="Sawant, Ms. Vidisha Vijay" userId="619cfcdd-eaa3-4c74-87c9-3e7f85b30f09" providerId="ADAL" clId="{F14B2C21-7E09-418D-83EB-74A7CA8B895D}" dt="2023-02-06T19:57:52.153" v="3522" actId="1076"/>
          <ac:picMkLst>
            <pc:docMk/>
            <pc:sldMk cId="2368500556" sldId="267"/>
            <ac:picMk id="4" creationId="{7437662D-F08D-E422-6FAF-DF7CDC0E2248}"/>
          </ac:picMkLst>
        </pc:picChg>
      </pc:sldChg>
      <pc:sldChg chg="addSp modSp new mod setBg">
        <pc:chgData name="Sawant, Ms. Vidisha Vijay" userId="619cfcdd-eaa3-4c74-87c9-3e7f85b30f09" providerId="ADAL" clId="{F14B2C21-7E09-418D-83EB-74A7CA8B895D}" dt="2023-02-06T19:59:05.425" v="3566" actId="403"/>
        <pc:sldMkLst>
          <pc:docMk/>
          <pc:sldMk cId="384271983" sldId="268"/>
        </pc:sldMkLst>
        <pc:spChg chg="mod">
          <ac:chgData name="Sawant, Ms. Vidisha Vijay" userId="619cfcdd-eaa3-4c74-87c9-3e7f85b30f09" providerId="ADAL" clId="{F14B2C21-7E09-418D-83EB-74A7CA8B895D}" dt="2023-02-06T19:58:54.499" v="3564" actId="1076"/>
          <ac:spMkLst>
            <pc:docMk/>
            <pc:sldMk cId="384271983" sldId="268"/>
            <ac:spMk id="2" creationId="{DBF879AA-100E-7185-D1BE-F1D2F1D21511}"/>
          </ac:spMkLst>
        </pc:spChg>
        <pc:spChg chg="mod">
          <ac:chgData name="Sawant, Ms. Vidisha Vijay" userId="619cfcdd-eaa3-4c74-87c9-3e7f85b30f09" providerId="ADAL" clId="{F14B2C21-7E09-418D-83EB-74A7CA8B895D}" dt="2023-02-06T19:59:05.425" v="3566" actId="403"/>
          <ac:spMkLst>
            <pc:docMk/>
            <pc:sldMk cId="384271983" sldId="268"/>
            <ac:spMk id="3" creationId="{539C6A7D-D50B-1EA5-B0EF-6421F07B8AE1}"/>
          </ac:spMkLst>
        </pc:spChg>
        <pc:spChg chg="add">
          <ac:chgData name="Sawant, Ms. Vidisha Vijay" userId="619cfcdd-eaa3-4c74-87c9-3e7f85b30f09" providerId="ADAL" clId="{F14B2C21-7E09-418D-83EB-74A7CA8B895D}" dt="2023-02-06T19:58:47.005" v="3562" actId="26606"/>
          <ac:spMkLst>
            <pc:docMk/>
            <pc:sldMk cId="384271983" sldId="268"/>
            <ac:spMk id="9" creationId="{8651CFA9-6065-4243-AC48-858E359780B1}"/>
          </ac:spMkLst>
        </pc:spChg>
        <pc:spChg chg="add">
          <ac:chgData name="Sawant, Ms. Vidisha Vijay" userId="619cfcdd-eaa3-4c74-87c9-3e7f85b30f09" providerId="ADAL" clId="{F14B2C21-7E09-418D-83EB-74A7CA8B895D}" dt="2023-02-06T19:58:47.005" v="3562" actId="26606"/>
          <ac:spMkLst>
            <pc:docMk/>
            <pc:sldMk cId="384271983" sldId="268"/>
            <ac:spMk id="11" creationId="{FBC8BBE5-981E-4B0B-9654-32B5668BFF31}"/>
          </ac:spMkLst>
        </pc:spChg>
        <pc:grpChg chg="add">
          <ac:chgData name="Sawant, Ms. Vidisha Vijay" userId="619cfcdd-eaa3-4c74-87c9-3e7f85b30f09" providerId="ADAL" clId="{F14B2C21-7E09-418D-83EB-74A7CA8B895D}" dt="2023-02-06T19:58:47.005" v="3562" actId="26606"/>
          <ac:grpSpMkLst>
            <pc:docMk/>
            <pc:sldMk cId="384271983" sldId="268"/>
            <ac:grpSpMk id="13" creationId="{8ED5E97A-D21B-4AA4-83CF-DA3A380E301A}"/>
          </ac:grpSpMkLst>
        </pc:grpChg>
        <pc:picChg chg="add">
          <ac:chgData name="Sawant, Ms. Vidisha Vijay" userId="619cfcdd-eaa3-4c74-87c9-3e7f85b30f09" providerId="ADAL" clId="{F14B2C21-7E09-418D-83EB-74A7CA8B895D}" dt="2023-02-06T19:58:47.005" v="3562" actId="26606"/>
          <ac:picMkLst>
            <pc:docMk/>
            <pc:sldMk cId="384271983" sldId="268"/>
            <ac:picMk id="5" creationId="{78481909-E143-7182-0153-20523596DF92}"/>
          </ac:picMkLst>
        </pc:picChg>
      </pc:sldChg>
      <pc:sldChg chg="addSp delSp modSp new mod setBg delDesignElem">
        <pc:chgData name="Sawant, Ms. Vidisha Vijay" userId="619cfcdd-eaa3-4c74-87c9-3e7f85b30f09" providerId="ADAL" clId="{F14B2C21-7E09-418D-83EB-74A7CA8B895D}" dt="2023-02-06T18:52:31.322" v="2206"/>
        <pc:sldMkLst>
          <pc:docMk/>
          <pc:sldMk cId="1318244637" sldId="269"/>
        </pc:sldMkLst>
        <pc:spChg chg="mod">
          <ac:chgData name="Sawant, Ms. Vidisha Vijay" userId="619cfcdd-eaa3-4c74-87c9-3e7f85b30f09" providerId="ADAL" clId="{F14B2C21-7E09-418D-83EB-74A7CA8B895D}" dt="2023-02-06T07:46:25.226" v="1410" actId="26606"/>
          <ac:spMkLst>
            <pc:docMk/>
            <pc:sldMk cId="1318244637" sldId="269"/>
            <ac:spMk id="2" creationId="{3FF1F833-B0CA-0320-B9C6-3A0FD8C094F4}"/>
          </ac:spMkLst>
        </pc:spChg>
        <pc:spChg chg="del">
          <ac:chgData name="Sawant, Ms. Vidisha Vijay" userId="619cfcdd-eaa3-4c74-87c9-3e7f85b30f09" providerId="ADAL" clId="{F14B2C21-7E09-418D-83EB-74A7CA8B895D}" dt="2023-02-06T07:46:17.333" v="1409"/>
          <ac:spMkLst>
            <pc:docMk/>
            <pc:sldMk cId="1318244637" sldId="269"/>
            <ac:spMk id="3" creationId="{B0A216A3-97A4-D910-DC72-0DC90462B681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318244637" sldId="269"/>
            <ac:spMk id="9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318244637" sldId="269"/>
            <ac:spMk id="13" creationId="{297F7562-DBE2-4729-835D-1486BBB4373A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318244637" sldId="269"/>
            <ac:spMk id="15" creationId="{DCE0245F-7D4D-413E-940B-1D9D9A171161}"/>
          </ac:spMkLst>
        </pc:spChg>
        <pc:grpChg chg="add 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1318244637" sldId="269"/>
            <ac:grpSpMk id="17" creationId="{5BB11B77-16CE-4796-9677-F0ED67FCEC1B}"/>
          </ac:grpSpMkLst>
        </pc:grpChg>
        <pc:picChg chg="add mod">
          <ac:chgData name="Sawant, Ms. Vidisha Vijay" userId="619cfcdd-eaa3-4c74-87c9-3e7f85b30f09" providerId="ADAL" clId="{F14B2C21-7E09-418D-83EB-74A7CA8B895D}" dt="2023-02-06T07:46:25.226" v="1410" actId="26606"/>
          <ac:picMkLst>
            <pc:docMk/>
            <pc:sldMk cId="1318244637" sldId="269"/>
            <ac:picMk id="4" creationId="{3E198641-DCAF-5FB3-761B-A09D5084EF7E}"/>
          </ac:picMkLst>
        </pc:picChg>
        <pc:picChg chg="add 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1318244637" sldId="269"/>
            <ac:picMk id="11" creationId="{BC526B7A-4801-4FD1-95C8-03AF22629E87}"/>
          </ac:picMkLst>
        </pc:picChg>
      </pc:sldChg>
      <pc:sldChg chg="addSp delSp modSp new mod setBg delDesignElem">
        <pc:chgData name="Sawant, Ms. Vidisha Vijay" userId="619cfcdd-eaa3-4c74-87c9-3e7f85b30f09" providerId="ADAL" clId="{F14B2C21-7E09-418D-83EB-74A7CA8B895D}" dt="2023-02-06T21:04:25.791" v="3875" actId="14100"/>
        <pc:sldMkLst>
          <pc:docMk/>
          <pc:sldMk cId="1694750710" sldId="270"/>
        </pc:sldMkLst>
        <pc:spChg chg="mod">
          <ac:chgData name="Sawant, Ms. Vidisha Vijay" userId="619cfcdd-eaa3-4c74-87c9-3e7f85b30f09" providerId="ADAL" clId="{F14B2C21-7E09-418D-83EB-74A7CA8B895D}" dt="2023-02-06T16:30:22.865" v="1447" actId="1076"/>
          <ac:spMkLst>
            <pc:docMk/>
            <pc:sldMk cId="1694750710" sldId="270"/>
            <ac:spMk id="2" creationId="{D1D7E0C0-B4F3-5A53-97C5-1E6679EDCB6D}"/>
          </ac:spMkLst>
        </pc:spChg>
        <pc:spChg chg="del">
          <ac:chgData name="Sawant, Ms. Vidisha Vijay" userId="619cfcdd-eaa3-4c74-87c9-3e7f85b30f09" providerId="ADAL" clId="{F14B2C21-7E09-418D-83EB-74A7CA8B895D}" dt="2023-02-06T16:23:21.021" v="1411"/>
          <ac:spMkLst>
            <pc:docMk/>
            <pc:sldMk cId="1694750710" sldId="270"/>
            <ac:spMk id="3" creationId="{D1F38DAE-FADA-7506-410E-65ECAF323C83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694750710" sldId="270"/>
            <ac:spMk id="14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694750710" sldId="270"/>
            <ac:spMk id="18" creationId="{729F2144-48B7-4730-955E-365ECED3ABE0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694750710" sldId="270"/>
            <ac:spMk id="20" creationId="{E765FF50-D2F9-4A4F-86ED-F101E172BA93}"/>
          </ac:spMkLst>
        </pc:spChg>
        <pc:grpChg chg="add 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1694750710" sldId="270"/>
            <ac:grpSpMk id="22" creationId="{DCBE13C2-9400-47F5-B3E1-54F1E6D25B73}"/>
          </ac:grpSpMkLst>
        </pc:grpChg>
        <pc:picChg chg="add mod ord">
          <ac:chgData name="Sawant, Ms. Vidisha Vijay" userId="619cfcdd-eaa3-4c74-87c9-3e7f85b30f09" providerId="ADAL" clId="{F14B2C21-7E09-418D-83EB-74A7CA8B895D}" dt="2023-02-06T21:04:25.791" v="3875" actId="14100"/>
          <ac:picMkLst>
            <pc:docMk/>
            <pc:sldMk cId="1694750710" sldId="270"/>
            <ac:picMk id="5" creationId="{AE28614C-3715-A8F3-84B4-CAFFA7F83178}"/>
          </ac:picMkLst>
        </pc:picChg>
        <pc:picChg chg="add del mod">
          <ac:chgData name="Sawant, Ms. Vidisha Vijay" userId="619cfcdd-eaa3-4c74-87c9-3e7f85b30f09" providerId="ADAL" clId="{F14B2C21-7E09-418D-83EB-74A7CA8B895D}" dt="2023-02-06T16:29:18.055" v="1432" actId="21"/>
          <ac:picMkLst>
            <pc:docMk/>
            <pc:sldMk cId="1694750710" sldId="270"/>
            <ac:picMk id="7" creationId="{8F76FD0E-B39C-9A5F-8E47-2D7D62AF450A}"/>
          </ac:picMkLst>
        </pc:picChg>
        <pc:picChg chg="add mod">
          <ac:chgData name="Sawant, Ms. Vidisha Vijay" userId="619cfcdd-eaa3-4c74-87c9-3e7f85b30f09" providerId="ADAL" clId="{F14B2C21-7E09-418D-83EB-74A7CA8B895D}" dt="2023-02-06T19:59:30.011" v="3572" actId="1076"/>
          <ac:picMkLst>
            <pc:docMk/>
            <pc:sldMk cId="1694750710" sldId="270"/>
            <ac:picMk id="9" creationId="{8EAFE29F-BC7C-59B4-5AAE-EE61035AD20A}"/>
          </ac:picMkLst>
        </pc:picChg>
        <pc:picChg chg="add 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1694750710" sldId="270"/>
            <ac:picMk id="16" creationId="{BC526B7A-4801-4FD1-95C8-03AF22629E87}"/>
          </ac:picMkLst>
        </pc:picChg>
      </pc:sldChg>
      <pc:sldChg chg="addSp delSp modSp new mod setBg delDesignElem">
        <pc:chgData name="Sawant, Ms. Vidisha Vijay" userId="619cfcdd-eaa3-4c74-87c9-3e7f85b30f09" providerId="ADAL" clId="{F14B2C21-7E09-418D-83EB-74A7CA8B895D}" dt="2023-02-06T20:01:46.463" v="3581" actId="403"/>
        <pc:sldMkLst>
          <pc:docMk/>
          <pc:sldMk cId="4195137687" sldId="271"/>
        </pc:sldMkLst>
        <pc:spChg chg="mod">
          <ac:chgData name="Sawant, Ms. Vidisha Vijay" userId="619cfcdd-eaa3-4c74-87c9-3e7f85b30f09" providerId="ADAL" clId="{F14B2C21-7E09-418D-83EB-74A7CA8B895D}" dt="2023-02-06T20:01:46.463" v="3581" actId="403"/>
          <ac:spMkLst>
            <pc:docMk/>
            <pc:sldMk cId="4195137687" sldId="271"/>
            <ac:spMk id="2" creationId="{1EF92442-80DF-CB60-8C22-37ECFE83ABEA}"/>
          </ac:spMkLst>
        </pc:spChg>
        <pc:spChg chg="del">
          <ac:chgData name="Sawant, Ms. Vidisha Vijay" userId="619cfcdd-eaa3-4c74-87c9-3e7f85b30f09" providerId="ADAL" clId="{F14B2C21-7E09-418D-83EB-74A7CA8B895D}" dt="2023-02-06T16:41:55.532" v="1571" actId="478"/>
          <ac:spMkLst>
            <pc:docMk/>
            <pc:sldMk cId="4195137687" sldId="271"/>
            <ac:spMk id="3" creationId="{F6121154-03BE-4876-31F4-7568048E99BA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4195137687" sldId="271"/>
            <ac:spMk id="9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4195137687" sldId="271"/>
            <ac:spMk id="13" creationId="{297F7562-DBE2-4729-835D-1486BBB4373A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4195137687" sldId="271"/>
            <ac:spMk id="15" creationId="{DCE0245F-7D4D-413E-940B-1D9D9A171161}"/>
          </ac:spMkLst>
        </pc:spChg>
        <pc:grpChg chg="add 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4195137687" sldId="271"/>
            <ac:grpSpMk id="17" creationId="{5BB11B77-16CE-4796-9677-F0ED67FCEC1B}"/>
          </ac:grpSpMkLst>
        </pc:grpChg>
        <pc:picChg chg="add">
          <ac:chgData name="Sawant, Ms. Vidisha Vijay" userId="619cfcdd-eaa3-4c74-87c9-3e7f85b30f09" providerId="ADAL" clId="{F14B2C21-7E09-418D-83EB-74A7CA8B895D}" dt="2023-02-06T16:42:15.068" v="1572" actId="26606"/>
          <ac:picMkLst>
            <pc:docMk/>
            <pc:sldMk cId="4195137687" sldId="271"/>
            <ac:picMk id="6" creationId="{6240B392-74CA-0AFD-89E2-4F2B85EA61C9}"/>
          </ac:picMkLst>
        </pc:picChg>
        <pc:picChg chg="add 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4195137687" sldId="271"/>
            <ac:picMk id="11" creationId="{BC526B7A-4801-4FD1-95C8-03AF22629E87}"/>
          </ac:picMkLst>
        </pc:picChg>
      </pc:sldChg>
      <pc:sldChg chg="addSp delSp modSp new mod setBg">
        <pc:chgData name="Sawant, Ms. Vidisha Vijay" userId="619cfcdd-eaa3-4c74-87c9-3e7f85b30f09" providerId="ADAL" clId="{F14B2C21-7E09-418D-83EB-74A7CA8B895D}" dt="2023-02-06T20:41:30.613" v="3754" actId="26606"/>
        <pc:sldMkLst>
          <pc:docMk/>
          <pc:sldMk cId="3613298643" sldId="272"/>
        </pc:sldMkLst>
        <pc:spChg chg="mod ord">
          <ac:chgData name="Sawant, Ms. Vidisha Vijay" userId="619cfcdd-eaa3-4c74-87c9-3e7f85b30f09" providerId="ADAL" clId="{F14B2C21-7E09-418D-83EB-74A7CA8B895D}" dt="2023-02-06T20:41:30.613" v="3754" actId="26606"/>
          <ac:spMkLst>
            <pc:docMk/>
            <pc:sldMk cId="3613298643" sldId="272"/>
            <ac:spMk id="2" creationId="{FFF4828C-A29B-2ADB-20F2-A0DD1BF19C87}"/>
          </ac:spMkLst>
        </pc:spChg>
        <pc:spChg chg="del mod">
          <ac:chgData name="Sawant, Ms. Vidisha Vijay" userId="619cfcdd-eaa3-4c74-87c9-3e7f85b30f09" providerId="ADAL" clId="{F14B2C21-7E09-418D-83EB-74A7CA8B895D}" dt="2023-02-06T20:41:26.843" v="3753" actId="931"/>
          <ac:spMkLst>
            <pc:docMk/>
            <pc:sldMk cId="3613298643" sldId="272"/>
            <ac:spMk id="3" creationId="{67577F64-1C2B-B737-91F8-EB1879AC7C5D}"/>
          </ac:spMkLst>
        </pc:spChg>
        <pc:spChg chg="add">
          <ac:chgData name="Sawant, Ms. Vidisha Vijay" userId="619cfcdd-eaa3-4c74-87c9-3e7f85b30f09" providerId="ADAL" clId="{F14B2C21-7E09-418D-83EB-74A7CA8B895D}" dt="2023-02-06T20:41:30.613" v="3754" actId="26606"/>
          <ac:spMkLst>
            <pc:docMk/>
            <pc:sldMk cId="3613298643" sldId="272"/>
            <ac:spMk id="10" creationId="{0BABF38A-8A0D-492E-BD20-6CF4D46B50BD}"/>
          </ac:spMkLst>
        </pc:spChg>
        <pc:spChg chg="add">
          <ac:chgData name="Sawant, Ms. Vidisha Vijay" userId="619cfcdd-eaa3-4c74-87c9-3e7f85b30f09" providerId="ADAL" clId="{F14B2C21-7E09-418D-83EB-74A7CA8B895D}" dt="2023-02-06T20:41:30.613" v="3754" actId="26606"/>
          <ac:spMkLst>
            <pc:docMk/>
            <pc:sldMk cId="3613298643" sldId="272"/>
            <ac:spMk id="14" creationId="{1E644DE9-8D09-43E2-BA69-F57482CFC93A}"/>
          </ac:spMkLst>
        </pc:spChg>
        <pc:spChg chg="add">
          <ac:chgData name="Sawant, Ms. Vidisha Vijay" userId="619cfcdd-eaa3-4c74-87c9-3e7f85b30f09" providerId="ADAL" clId="{F14B2C21-7E09-418D-83EB-74A7CA8B895D}" dt="2023-02-06T20:41:30.613" v="3754" actId="26606"/>
          <ac:spMkLst>
            <pc:docMk/>
            <pc:sldMk cId="3613298643" sldId="272"/>
            <ac:spMk id="16" creationId="{6C23C919-B32E-40FF-B3D8-631316E84E3E}"/>
          </ac:spMkLst>
        </pc:spChg>
        <pc:picChg chg="add mod">
          <ac:chgData name="Sawant, Ms. Vidisha Vijay" userId="619cfcdd-eaa3-4c74-87c9-3e7f85b30f09" providerId="ADAL" clId="{F14B2C21-7E09-418D-83EB-74A7CA8B895D}" dt="2023-02-06T20:41:30.613" v="3754" actId="26606"/>
          <ac:picMkLst>
            <pc:docMk/>
            <pc:sldMk cId="3613298643" sldId="272"/>
            <ac:picMk id="5" creationId="{150FCB34-432A-4D81-2E23-3608F44AF100}"/>
          </ac:picMkLst>
        </pc:picChg>
        <pc:picChg chg="add">
          <ac:chgData name="Sawant, Ms. Vidisha Vijay" userId="619cfcdd-eaa3-4c74-87c9-3e7f85b30f09" providerId="ADAL" clId="{F14B2C21-7E09-418D-83EB-74A7CA8B895D}" dt="2023-02-06T20:41:30.613" v="3754" actId="26606"/>
          <ac:picMkLst>
            <pc:docMk/>
            <pc:sldMk cId="3613298643" sldId="272"/>
            <ac:picMk id="12" creationId="{BC526B7A-4801-4FD1-95C8-03AF22629E87}"/>
          </ac:picMkLst>
        </pc:picChg>
      </pc:sldChg>
      <pc:sldChg chg="addSp delSp modSp new mod">
        <pc:chgData name="Sawant, Ms. Vidisha Vijay" userId="619cfcdd-eaa3-4c74-87c9-3e7f85b30f09" providerId="ADAL" clId="{F14B2C21-7E09-418D-83EB-74A7CA8B895D}" dt="2023-02-06T20:13:10.875" v="3636" actId="122"/>
        <pc:sldMkLst>
          <pc:docMk/>
          <pc:sldMk cId="2875755471" sldId="273"/>
        </pc:sldMkLst>
        <pc:spChg chg="mod">
          <ac:chgData name="Sawant, Ms. Vidisha Vijay" userId="619cfcdd-eaa3-4c74-87c9-3e7f85b30f09" providerId="ADAL" clId="{F14B2C21-7E09-418D-83EB-74A7CA8B895D}" dt="2023-02-06T20:13:10.875" v="3636" actId="122"/>
          <ac:spMkLst>
            <pc:docMk/>
            <pc:sldMk cId="2875755471" sldId="273"/>
            <ac:spMk id="2" creationId="{9FD42003-E456-3718-1023-315FDF33DB68}"/>
          </ac:spMkLst>
        </pc:spChg>
        <pc:spChg chg="del">
          <ac:chgData name="Sawant, Ms. Vidisha Vijay" userId="619cfcdd-eaa3-4c74-87c9-3e7f85b30f09" providerId="ADAL" clId="{F14B2C21-7E09-418D-83EB-74A7CA8B895D}" dt="2023-02-06T17:07:49.852" v="1808" actId="478"/>
          <ac:spMkLst>
            <pc:docMk/>
            <pc:sldMk cId="2875755471" sldId="273"/>
            <ac:spMk id="3" creationId="{8534BFB1-C1EF-6185-FFD6-F0ABB2488DB6}"/>
          </ac:spMkLst>
        </pc:spChg>
        <pc:graphicFrameChg chg="add del mod modGraphic">
          <ac:chgData name="Sawant, Ms. Vidisha Vijay" userId="619cfcdd-eaa3-4c74-87c9-3e7f85b30f09" providerId="ADAL" clId="{F14B2C21-7E09-418D-83EB-74A7CA8B895D}" dt="2023-02-06T17:13:17.576" v="1893" actId="478"/>
          <ac:graphicFrameMkLst>
            <pc:docMk/>
            <pc:sldMk cId="2875755471" sldId="273"/>
            <ac:graphicFrameMk id="4" creationId="{D10417FF-6F73-F38F-2D49-503D84A90E03}"/>
          </ac:graphicFrameMkLst>
        </pc:graphicFrameChg>
        <pc:graphicFrameChg chg="add mod modGraphic">
          <ac:chgData name="Sawant, Ms. Vidisha Vijay" userId="619cfcdd-eaa3-4c74-87c9-3e7f85b30f09" providerId="ADAL" clId="{F14B2C21-7E09-418D-83EB-74A7CA8B895D}" dt="2023-02-06T18:55:40.669" v="2213" actId="207"/>
          <ac:graphicFrameMkLst>
            <pc:docMk/>
            <pc:sldMk cId="2875755471" sldId="273"/>
            <ac:graphicFrameMk id="5" creationId="{AB0DD5DF-2DCB-2C77-A3DC-743804EB2051}"/>
          </ac:graphicFrameMkLst>
        </pc:graphicFrameChg>
      </pc:sldChg>
      <pc:sldChg chg="addSp delSp modSp new mod">
        <pc:chgData name="Sawant, Ms. Vidisha Vijay" userId="619cfcdd-eaa3-4c74-87c9-3e7f85b30f09" providerId="ADAL" clId="{F14B2C21-7E09-418D-83EB-74A7CA8B895D}" dt="2023-02-06T20:13:20.142" v="3638" actId="122"/>
        <pc:sldMkLst>
          <pc:docMk/>
          <pc:sldMk cId="2822090967" sldId="274"/>
        </pc:sldMkLst>
        <pc:spChg chg="mod">
          <ac:chgData name="Sawant, Ms. Vidisha Vijay" userId="619cfcdd-eaa3-4c74-87c9-3e7f85b30f09" providerId="ADAL" clId="{F14B2C21-7E09-418D-83EB-74A7CA8B895D}" dt="2023-02-06T20:13:20.142" v="3638" actId="122"/>
          <ac:spMkLst>
            <pc:docMk/>
            <pc:sldMk cId="2822090967" sldId="274"/>
            <ac:spMk id="2" creationId="{ED55BA0A-9F97-1316-3DB7-0C088F0C279B}"/>
          </ac:spMkLst>
        </pc:spChg>
        <pc:spChg chg="del">
          <ac:chgData name="Sawant, Ms. Vidisha Vijay" userId="619cfcdd-eaa3-4c74-87c9-3e7f85b30f09" providerId="ADAL" clId="{F14B2C21-7E09-418D-83EB-74A7CA8B895D}" dt="2023-02-06T17:34:02.097" v="2054" actId="478"/>
          <ac:spMkLst>
            <pc:docMk/>
            <pc:sldMk cId="2822090967" sldId="274"/>
            <ac:spMk id="3" creationId="{097ECAB1-D2E5-83D3-2EAE-4F2B4E917407}"/>
          </ac:spMkLst>
        </pc:spChg>
        <pc:graphicFrameChg chg="add mod modGraphic">
          <ac:chgData name="Sawant, Ms. Vidisha Vijay" userId="619cfcdd-eaa3-4c74-87c9-3e7f85b30f09" providerId="ADAL" clId="{F14B2C21-7E09-418D-83EB-74A7CA8B895D}" dt="2023-02-06T19:01:59.749" v="2311" actId="207"/>
          <ac:graphicFrameMkLst>
            <pc:docMk/>
            <pc:sldMk cId="2822090967" sldId="274"/>
            <ac:graphicFrameMk id="4" creationId="{CBFABE60-892D-7C64-FB7C-2CDC6DEB8AEB}"/>
          </ac:graphicFrameMkLst>
        </pc:graphicFrameChg>
      </pc:sldChg>
      <pc:sldChg chg="addSp delSp modSp new mod">
        <pc:chgData name="Sawant, Ms. Vidisha Vijay" userId="619cfcdd-eaa3-4c74-87c9-3e7f85b30f09" providerId="ADAL" clId="{F14B2C21-7E09-418D-83EB-74A7CA8B895D}" dt="2023-02-06T21:45:10.451" v="4285" actId="14100"/>
        <pc:sldMkLst>
          <pc:docMk/>
          <pc:sldMk cId="3072864250" sldId="275"/>
        </pc:sldMkLst>
        <pc:spChg chg="mod">
          <ac:chgData name="Sawant, Ms. Vidisha Vijay" userId="619cfcdd-eaa3-4c74-87c9-3e7f85b30f09" providerId="ADAL" clId="{F14B2C21-7E09-418D-83EB-74A7CA8B895D}" dt="2023-02-06T18:49:39.670" v="2186" actId="1076"/>
          <ac:spMkLst>
            <pc:docMk/>
            <pc:sldMk cId="3072864250" sldId="275"/>
            <ac:spMk id="2" creationId="{EF8E66F0-21EA-2EAC-3E74-25F56A08EA11}"/>
          </ac:spMkLst>
        </pc:spChg>
        <pc:spChg chg="del">
          <ac:chgData name="Sawant, Ms. Vidisha Vijay" userId="619cfcdd-eaa3-4c74-87c9-3e7f85b30f09" providerId="ADAL" clId="{F14B2C21-7E09-418D-83EB-74A7CA8B895D}" dt="2023-02-06T17:48:46.720" v="2151" actId="478"/>
          <ac:spMkLst>
            <pc:docMk/>
            <pc:sldMk cId="3072864250" sldId="275"/>
            <ac:spMk id="3" creationId="{4EC2785A-13EC-AADC-33F5-74E2A3ED6024}"/>
          </ac:spMkLst>
        </pc:spChg>
        <pc:spChg chg="add mod">
          <ac:chgData name="Sawant, Ms. Vidisha Vijay" userId="619cfcdd-eaa3-4c74-87c9-3e7f85b30f09" providerId="ADAL" clId="{F14B2C21-7E09-418D-83EB-74A7CA8B895D}" dt="2023-02-06T21:45:05.958" v="4284" actId="14100"/>
          <ac:spMkLst>
            <pc:docMk/>
            <pc:sldMk cId="3072864250" sldId="275"/>
            <ac:spMk id="4" creationId="{C16CD66D-99C9-5D27-7F21-F556C370867D}"/>
          </ac:spMkLst>
        </pc:spChg>
        <pc:spChg chg="add del mod">
          <ac:chgData name="Sawant, Ms. Vidisha Vijay" userId="619cfcdd-eaa3-4c74-87c9-3e7f85b30f09" providerId="ADAL" clId="{F14B2C21-7E09-418D-83EB-74A7CA8B895D}" dt="2023-02-06T18:46:01.907" v="2160"/>
          <ac:spMkLst>
            <pc:docMk/>
            <pc:sldMk cId="3072864250" sldId="275"/>
            <ac:spMk id="5" creationId="{B29F3D6F-4ADC-185B-BA11-25124E6F4CDB}"/>
          </ac:spMkLst>
        </pc:spChg>
        <pc:graphicFrameChg chg="add mod modGraphic">
          <ac:chgData name="Sawant, Ms. Vidisha Vijay" userId="619cfcdd-eaa3-4c74-87c9-3e7f85b30f09" providerId="ADAL" clId="{F14B2C21-7E09-418D-83EB-74A7CA8B895D}" dt="2023-02-06T21:45:10.451" v="4285" actId="14100"/>
          <ac:graphicFrameMkLst>
            <pc:docMk/>
            <pc:sldMk cId="3072864250" sldId="275"/>
            <ac:graphicFrameMk id="6" creationId="{443E534B-E604-0296-EEC9-159CC6D2555A}"/>
          </ac:graphicFrameMkLst>
        </pc:graphicFrameChg>
      </pc:sldChg>
      <pc:sldChg chg="addSp delSp modSp new mod setBg">
        <pc:chgData name="Sawant, Ms. Vidisha Vijay" userId="619cfcdd-eaa3-4c74-87c9-3e7f85b30f09" providerId="ADAL" clId="{F14B2C21-7E09-418D-83EB-74A7CA8B895D}" dt="2023-02-06T21:46:53.275" v="4291" actId="1076"/>
        <pc:sldMkLst>
          <pc:docMk/>
          <pc:sldMk cId="3031494354" sldId="276"/>
        </pc:sldMkLst>
        <pc:spChg chg="mod">
          <ac:chgData name="Sawant, Ms. Vidisha Vijay" userId="619cfcdd-eaa3-4c74-87c9-3e7f85b30f09" providerId="ADAL" clId="{F14B2C21-7E09-418D-83EB-74A7CA8B895D}" dt="2023-02-06T21:46:53.275" v="4291" actId="1076"/>
          <ac:spMkLst>
            <pc:docMk/>
            <pc:sldMk cId="3031494354" sldId="276"/>
            <ac:spMk id="2" creationId="{96F79941-960A-A5D8-A10A-A98976F0B7E6}"/>
          </ac:spMkLst>
        </pc:spChg>
        <pc:spChg chg="del">
          <ac:chgData name="Sawant, Ms. Vidisha Vijay" userId="619cfcdd-eaa3-4c74-87c9-3e7f85b30f09" providerId="ADAL" clId="{F14B2C21-7E09-418D-83EB-74A7CA8B895D}" dt="2023-02-06T17:50:58.287" v="2152"/>
          <ac:spMkLst>
            <pc:docMk/>
            <pc:sldMk cId="3031494354" sldId="276"/>
            <ac:spMk id="3" creationId="{94865D58-BF68-D1D5-0E47-0A92E0EDB60B}"/>
          </ac:spMkLst>
        </pc:spChg>
        <pc:spChg chg="add del mod">
          <ac:chgData name="Sawant, Ms. Vidisha Vijay" userId="619cfcdd-eaa3-4c74-87c9-3e7f85b30f09" providerId="ADAL" clId="{F14B2C21-7E09-418D-83EB-74A7CA8B895D}" dt="2023-02-06T21:07:39.918" v="3958"/>
          <ac:spMkLst>
            <pc:docMk/>
            <pc:sldMk cId="3031494354" sldId="276"/>
            <ac:spMk id="5" creationId="{50FCC3D3-F560-30F3-959A-624A20EB93FA}"/>
          </ac:spMkLst>
        </pc:spChg>
        <pc:spChg chg="add">
          <ac:chgData name="Sawant, Ms. Vidisha Vijay" userId="619cfcdd-eaa3-4c74-87c9-3e7f85b30f09" providerId="ADAL" clId="{F14B2C21-7E09-418D-83EB-74A7CA8B895D}" dt="2023-02-06T21:07:49.819" v="3959" actId="26606"/>
          <ac:spMkLst>
            <pc:docMk/>
            <pc:sldMk cId="3031494354" sldId="276"/>
            <ac:spMk id="11" creationId="{43A9B7B3-F171-4C25-99FC-C54250F0649B}"/>
          </ac:spMkLst>
        </pc:spChg>
        <pc:spChg chg="add">
          <ac:chgData name="Sawant, Ms. Vidisha Vijay" userId="619cfcdd-eaa3-4c74-87c9-3e7f85b30f09" providerId="ADAL" clId="{F14B2C21-7E09-418D-83EB-74A7CA8B895D}" dt="2023-02-06T21:07:49.819" v="3959" actId="26606"/>
          <ac:spMkLst>
            <pc:docMk/>
            <pc:sldMk cId="3031494354" sldId="276"/>
            <ac:spMk id="13" creationId="{D2D5C7C5-9C27-4A61-9F57-1857D45320FD}"/>
          </ac:spMkLst>
        </pc:spChg>
        <pc:grpChg chg="add">
          <ac:chgData name="Sawant, Ms. Vidisha Vijay" userId="619cfcdd-eaa3-4c74-87c9-3e7f85b30f09" providerId="ADAL" clId="{F14B2C21-7E09-418D-83EB-74A7CA8B895D}" dt="2023-02-06T21:07:49.819" v="3959" actId="26606"/>
          <ac:grpSpMkLst>
            <pc:docMk/>
            <pc:sldMk cId="3031494354" sldId="276"/>
            <ac:grpSpMk id="15" creationId="{BBDA1F5A-F3A8-40DA-ADE6-E0B4D99C853D}"/>
          </ac:grpSpMkLst>
        </pc:grpChg>
        <pc:graphicFrameChg chg="add mod modGraphic">
          <ac:chgData name="Sawant, Ms. Vidisha Vijay" userId="619cfcdd-eaa3-4c74-87c9-3e7f85b30f09" providerId="ADAL" clId="{F14B2C21-7E09-418D-83EB-74A7CA8B895D}" dt="2023-02-06T21:46:37.377" v="4290" actId="14734"/>
          <ac:graphicFrameMkLst>
            <pc:docMk/>
            <pc:sldMk cId="3031494354" sldId="276"/>
            <ac:graphicFrameMk id="6" creationId="{C99694CC-0A28-38A0-2246-640BA32F82B5}"/>
          </ac:graphicFrameMkLst>
        </pc:graphicFrameChg>
        <pc:picChg chg="add del mod">
          <ac:chgData name="Sawant, Ms. Vidisha Vijay" userId="619cfcdd-eaa3-4c74-87c9-3e7f85b30f09" providerId="ADAL" clId="{F14B2C21-7E09-418D-83EB-74A7CA8B895D}" dt="2023-02-06T21:07:03.664" v="3957" actId="478"/>
          <ac:picMkLst>
            <pc:docMk/>
            <pc:sldMk cId="3031494354" sldId="276"/>
            <ac:picMk id="4" creationId="{94451B72-DDC6-57A4-4E23-41CA6631F4F8}"/>
          </ac:picMkLst>
        </pc:picChg>
      </pc:sldChg>
      <pc:sldChg chg="addSp delSp modSp new mod ord">
        <pc:chgData name="Sawant, Ms. Vidisha Vijay" userId="619cfcdd-eaa3-4c74-87c9-3e7f85b30f09" providerId="ADAL" clId="{F14B2C21-7E09-418D-83EB-74A7CA8B895D}" dt="2023-02-06T20:38:29.609" v="3743" actId="242"/>
        <pc:sldMkLst>
          <pc:docMk/>
          <pc:sldMk cId="2915853726" sldId="277"/>
        </pc:sldMkLst>
        <pc:spChg chg="mod">
          <ac:chgData name="Sawant, Ms. Vidisha Vijay" userId="619cfcdd-eaa3-4c74-87c9-3e7f85b30f09" providerId="ADAL" clId="{F14B2C21-7E09-418D-83EB-74A7CA8B895D}" dt="2023-02-06T20:15:04.420" v="3642" actId="122"/>
          <ac:spMkLst>
            <pc:docMk/>
            <pc:sldMk cId="2915853726" sldId="277"/>
            <ac:spMk id="2" creationId="{FC3CFD91-6DF9-158C-3CCD-CCD0E7511B68}"/>
          </ac:spMkLst>
        </pc:spChg>
        <pc:spChg chg="del mod">
          <ac:chgData name="Sawant, Ms. Vidisha Vijay" userId="619cfcdd-eaa3-4c74-87c9-3e7f85b30f09" providerId="ADAL" clId="{F14B2C21-7E09-418D-83EB-74A7CA8B895D}" dt="2023-02-06T18:56:51.291" v="2234" actId="478"/>
          <ac:spMkLst>
            <pc:docMk/>
            <pc:sldMk cId="2915853726" sldId="277"/>
            <ac:spMk id="3" creationId="{70C52872-9356-E090-0694-17B2692A1DEE}"/>
          </ac:spMkLst>
        </pc:spChg>
        <pc:graphicFrameChg chg="add mod modGraphic">
          <ac:chgData name="Sawant, Ms. Vidisha Vijay" userId="619cfcdd-eaa3-4c74-87c9-3e7f85b30f09" providerId="ADAL" clId="{F14B2C21-7E09-418D-83EB-74A7CA8B895D}" dt="2023-02-06T20:38:29.609" v="3743" actId="242"/>
          <ac:graphicFrameMkLst>
            <pc:docMk/>
            <pc:sldMk cId="2915853726" sldId="277"/>
            <ac:graphicFrameMk id="4" creationId="{9B319171-9799-FBCE-8FAA-99667C2D520A}"/>
          </ac:graphicFrameMkLst>
        </pc:graphicFrameChg>
      </pc:sldChg>
      <pc:sldChg chg="modSp new del mod">
        <pc:chgData name="Sawant, Ms. Vidisha Vijay" userId="619cfcdd-eaa3-4c74-87c9-3e7f85b30f09" providerId="ADAL" clId="{F14B2C21-7E09-418D-83EB-74A7CA8B895D}" dt="2023-02-06T18:56:30.349" v="2233" actId="47"/>
        <pc:sldMkLst>
          <pc:docMk/>
          <pc:sldMk cId="3954717806" sldId="278"/>
        </pc:sldMkLst>
        <pc:spChg chg="mod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954717806" sldId="278"/>
            <ac:spMk id="2" creationId="{5AA01F53-A63D-B476-D425-67F2B9C5FA5F}"/>
          </ac:spMkLst>
        </pc:spChg>
        <pc:spChg chg="mod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954717806" sldId="278"/>
            <ac:spMk id="3" creationId="{C058EE7F-6310-7E23-95FC-82EBA2EAC624}"/>
          </ac:spMkLst>
        </pc:spChg>
      </pc:sldChg>
      <pc:sldChg chg="addSp delSp modSp new mod setBg">
        <pc:chgData name="Sawant, Ms. Vidisha Vijay" userId="619cfcdd-eaa3-4c74-87c9-3e7f85b30f09" providerId="ADAL" clId="{F14B2C21-7E09-418D-83EB-74A7CA8B895D}" dt="2023-02-06T20:19:44.335" v="3662" actId="1076"/>
        <pc:sldMkLst>
          <pc:docMk/>
          <pc:sldMk cId="2724725774" sldId="279"/>
        </pc:sldMkLst>
        <pc:spChg chg="mod ord">
          <ac:chgData name="Sawant, Ms. Vidisha Vijay" userId="619cfcdd-eaa3-4c74-87c9-3e7f85b30f09" providerId="ADAL" clId="{F14B2C21-7E09-418D-83EB-74A7CA8B895D}" dt="2023-02-06T20:19:44.335" v="3662" actId="1076"/>
          <ac:spMkLst>
            <pc:docMk/>
            <pc:sldMk cId="2724725774" sldId="279"/>
            <ac:spMk id="2" creationId="{7DC62D60-A2D6-7E6E-8C02-657880C6CF5E}"/>
          </ac:spMkLst>
        </pc:spChg>
        <pc:spChg chg="del mod">
          <ac:chgData name="Sawant, Ms. Vidisha Vijay" userId="619cfcdd-eaa3-4c74-87c9-3e7f85b30f09" providerId="ADAL" clId="{F14B2C21-7E09-418D-83EB-74A7CA8B895D}" dt="2023-02-06T20:16:50.275" v="3643" actId="931"/>
          <ac:spMkLst>
            <pc:docMk/>
            <pc:sldMk cId="2724725774" sldId="279"/>
            <ac:spMk id="3" creationId="{E21EC1ED-4B7B-4A5F-7673-43EBFB6D3913}"/>
          </ac:spMkLst>
        </pc:spChg>
        <pc:spChg chg="add">
          <ac:chgData name="Sawant, Ms. Vidisha Vijay" userId="619cfcdd-eaa3-4c74-87c9-3e7f85b30f09" providerId="ADAL" clId="{F14B2C21-7E09-418D-83EB-74A7CA8B895D}" dt="2023-02-06T20:17:12.029" v="3644" actId="26606"/>
          <ac:spMkLst>
            <pc:docMk/>
            <pc:sldMk cId="2724725774" sldId="279"/>
            <ac:spMk id="10" creationId="{0BABF38A-8A0D-492E-BD20-6CF4D46B50BD}"/>
          </ac:spMkLst>
        </pc:spChg>
        <pc:spChg chg="add">
          <ac:chgData name="Sawant, Ms. Vidisha Vijay" userId="619cfcdd-eaa3-4c74-87c9-3e7f85b30f09" providerId="ADAL" clId="{F14B2C21-7E09-418D-83EB-74A7CA8B895D}" dt="2023-02-06T20:17:12.029" v="3644" actId="26606"/>
          <ac:spMkLst>
            <pc:docMk/>
            <pc:sldMk cId="2724725774" sldId="279"/>
            <ac:spMk id="14" creationId="{E2748806-3AF5-4078-830A-C1F26BF1B200}"/>
          </ac:spMkLst>
        </pc:spChg>
        <pc:spChg chg="add">
          <ac:chgData name="Sawant, Ms. Vidisha Vijay" userId="619cfcdd-eaa3-4c74-87c9-3e7f85b30f09" providerId="ADAL" clId="{F14B2C21-7E09-418D-83EB-74A7CA8B895D}" dt="2023-02-06T20:17:12.029" v="3644" actId="26606"/>
          <ac:spMkLst>
            <pc:docMk/>
            <pc:sldMk cId="2724725774" sldId="279"/>
            <ac:spMk id="16" creationId="{BF991FCB-5132-414C-B377-526F56121B69}"/>
          </ac:spMkLst>
        </pc:spChg>
        <pc:spChg chg="add">
          <ac:chgData name="Sawant, Ms. Vidisha Vijay" userId="619cfcdd-eaa3-4c74-87c9-3e7f85b30f09" providerId="ADAL" clId="{F14B2C21-7E09-418D-83EB-74A7CA8B895D}" dt="2023-02-06T20:17:12.029" v="3644" actId="26606"/>
          <ac:spMkLst>
            <pc:docMk/>
            <pc:sldMk cId="2724725774" sldId="279"/>
            <ac:spMk id="18" creationId="{F23DAFF7-4C98-4E0E-8986-198D54B6C1F0}"/>
          </ac:spMkLst>
        </pc:spChg>
        <pc:picChg chg="add mod">
          <ac:chgData name="Sawant, Ms. Vidisha Vijay" userId="619cfcdd-eaa3-4c74-87c9-3e7f85b30f09" providerId="ADAL" clId="{F14B2C21-7E09-418D-83EB-74A7CA8B895D}" dt="2023-02-06T20:19:40.219" v="3661" actId="1076"/>
          <ac:picMkLst>
            <pc:docMk/>
            <pc:sldMk cId="2724725774" sldId="279"/>
            <ac:picMk id="5" creationId="{0499F019-15A0-F3B5-BDD8-345F83EDB262}"/>
          </ac:picMkLst>
        </pc:picChg>
        <pc:picChg chg="add">
          <ac:chgData name="Sawant, Ms. Vidisha Vijay" userId="619cfcdd-eaa3-4c74-87c9-3e7f85b30f09" providerId="ADAL" clId="{F14B2C21-7E09-418D-83EB-74A7CA8B895D}" dt="2023-02-06T20:17:12.029" v="3644" actId="26606"/>
          <ac:picMkLst>
            <pc:docMk/>
            <pc:sldMk cId="2724725774" sldId="279"/>
            <ac:picMk id="12" creationId="{BC526B7A-4801-4FD1-95C8-03AF22629E87}"/>
          </ac:picMkLst>
        </pc:picChg>
      </pc:sldChg>
      <pc:sldChg chg="modSp new del mod">
        <pc:chgData name="Sawant, Ms. Vidisha Vijay" userId="619cfcdd-eaa3-4c74-87c9-3e7f85b30f09" providerId="ADAL" clId="{F14B2C21-7E09-418D-83EB-74A7CA8B895D}" dt="2023-02-06T17:45:39.983" v="2146" actId="47"/>
        <pc:sldMkLst>
          <pc:docMk/>
          <pc:sldMk cId="1051861584" sldId="280"/>
        </pc:sldMkLst>
        <pc:spChg chg="mod">
          <ac:chgData name="Sawant, Ms. Vidisha Vijay" userId="619cfcdd-eaa3-4c74-87c9-3e7f85b30f09" providerId="ADAL" clId="{F14B2C21-7E09-418D-83EB-74A7CA8B895D}" dt="2023-02-06T07:11:39.468" v="931" actId="20577"/>
          <ac:spMkLst>
            <pc:docMk/>
            <pc:sldMk cId="1051861584" sldId="280"/>
            <ac:spMk id="2" creationId="{532EB8BE-9461-7D22-C7DC-3283F1D2F209}"/>
          </ac:spMkLst>
        </pc:spChg>
      </pc:sldChg>
      <pc:sldChg chg="addSp delSp modSp new mod">
        <pc:chgData name="Sawant, Ms. Vidisha Vijay" userId="619cfcdd-eaa3-4c74-87c9-3e7f85b30f09" providerId="ADAL" clId="{F14B2C21-7E09-418D-83EB-74A7CA8B895D}" dt="2023-02-06T21:13:48.776" v="4025" actId="20577"/>
        <pc:sldMkLst>
          <pc:docMk/>
          <pc:sldMk cId="2394843716" sldId="281"/>
        </pc:sldMkLst>
        <pc:spChg chg="mod">
          <ac:chgData name="Sawant, Ms. Vidisha Vijay" userId="619cfcdd-eaa3-4c74-87c9-3e7f85b30f09" providerId="ADAL" clId="{F14B2C21-7E09-418D-83EB-74A7CA8B895D}" dt="2023-02-06T21:13:48.776" v="4025" actId="20577"/>
          <ac:spMkLst>
            <pc:docMk/>
            <pc:sldMk cId="2394843716" sldId="281"/>
            <ac:spMk id="2" creationId="{F2F1B70E-CADE-DD18-F0F9-FB052B6D3BE0}"/>
          </ac:spMkLst>
        </pc:spChg>
        <pc:spChg chg="del mod">
          <ac:chgData name="Sawant, Ms. Vidisha Vijay" userId="619cfcdd-eaa3-4c74-87c9-3e7f85b30f09" providerId="ADAL" clId="{F14B2C21-7E09-418D-83EB-74A7CA8B895D}" dt="2023-02-06T19:07:31.420" v="2312"/>
          <ac:spMkLst>
            <pc:docMk/>
            <pc:sldMk cId="2394843716" sldId="281"/>
            <ac:spMk id="3" creationId="{28835DC4-4EE3-E2D4-8AED-3A62618F2953}"/>
          </ac:spMkLst>
        </pc:spChg>
        <pc:picChg chg="add mod">
          <ac:chgData name="Sawant, Ms. Vidisha Vijay" userId="619cfcdd-eaa3-4c74-87c9-3e7f85b30f09" providerId="ADAL" clId="{F14B2C21-7E09-418D-83EB-74A7CA8B895D}" dt="2023-02-06T19:07:31.420" v="2312"/>
          <ac:picMkLst>
            <pc:docMk/>
            <pc:sldMk cId="2394843716" sldId="281"/>
            <ac:picMk id="2050" creationId="{F4661C7F-1C80-F915-179F-4F23E0CE4909}"/>
          </ac:picMkLst>
        </pc:picChg>
      </pc:sldChg>
      <pc:sldChg chg="addSp delSp modSp new mod">
        <pc:chgData name="Sawant, Ms. Vidisha Vijay" userId="619cfcdd-eaa3-4c74-87c9-3e7f85b30f09" providerId="ADAL" clId="{F14B2C21-7E09-418D-83EB-74A7CA8B895D}" dt="2023-02-06T20:37:45.696" v="3736" actId="122"/>
        <pc:sldMkLst>
          <pc:docMk/>
          <pc:sldMk cId="1777731005" sldId="282"/>
        </pc:sldMkLst>
        <pc:spChg chg="mod">
          <ac:chgData name="Sawant, Ms. Vidisha Vijay" userId="619cfcdd-eaa3-4c74-87c9-3e7f85b30f09" providerId="ADAL" clId="{F14B2C21-7E09-418D-83EB-74A7CA8B895D}" dt="2023-02-06T20:37:45.696" v="3736" actId="122"/>
          <ac:spMkLst>
            <pc:docMk/>
            <pc:sldMk cId="1777731005" sldId="282"/>
            <ac:spMk id="2" creationId="{811C821B-85F8-1F52-E38A-7DD1885ED261}"/>
          </ac:spMkLst>
        </pc:spChg>
        <pc:spChg chg="del mod">
          <ac:chgData name="Sawant, Ms. Vidisha Vijay" userId="619cfcdd-eaa3-4c74-87c9-3e7f85b30f09" providerId="ADAL" clId="{F14B2C21-7E09-418D-83EB-74A7CA8B895D}" dt="2023-02-06T19:08:43.329" v="2313" actId="22"/>
          <ac:spMkLst>
            <pc:docMk/>
            <pc:sldMk cId="1777731005" sldId="282"/>
            <ac:spMk id="3" creationId="{7C89AE5E-0BD4-A7DD-5F14-390272E3BB9A}"/>
          </ac:spMkLst>
        </pc:spChg>
        <pc:picChg chg="add mod ord">
          <ac:chgData name="Sawant, Ms. Vidisha Vijay" userId="619cfcdd-eaa3-4c74-87c9-3e7f85b30f09" providerId="ADAL" clId="{F14B2C21-7E09-418D-83EB-74A7CA8B895D}" dt="2023-02-06T19:08:50.895" v="2315" actId="14100"/>
          <ac:picMkLst>
            <pc:docMk/>
            <pc:sldMk cId="1777731005" sldId="282"/>
            <ac:picMk id="5" creationId="{E396A40B-01CE-AE84-501E-E086204D7405}"/>
          </ac:picMkLst>
        </pc:picChg>
      </pc:sldChg>
      <pc:sldChg chg="addSp delSp modSp new mod">
        <pc:chgData name="Sawant, Ms. Vidisha Vijay" userId="619cfcdd-eaa3-4c74-87c9-3e7f85b30f09" providerId="ADAL" clId="{F14B2C21-7E09-418D-83EB-74A7CA8B895D}" dt="2023-02-06T20:37:58.148" v="3738" actId="1076"/>
        <pc:sldMkLst>
          <pc:docMk/>
          <pc:sldMk cId="1686781573" sldId="283"/>
        </pc:sldMkLst>
        <pc:spChg chg="mod">
          <ac:chgData name="Sawant, Ms. Vidisha Vijay" userId="619cfcdd-eaa3-4c74-87c9-3e7f85b30f09" providerId="ADAL" clId="{F14B2C21-7E09-418D-83EB-74A7CA8B895D}" dt="2023-02-06T20:37:58.148" v="3738" actId="1076"/>
          <ac:spMkLst>
            <pc:docMk/>
            <pc:sldMk cId="1686781573" sldId="283"/>
            <ac:spMk id="2" creationId="{B51B8278-AF8A-6883-4F39-E4DF9CB4478D}"/>
          </ac:spMkLst>
        </pc:spChg>
        <pc:spChg chg="del mod">
          <ac:chgData name="Sawant, Ms. Vidisha Vijay" userId="619cfcdd-eaa3-4c74-87c9-3e7f85b30f09" providerId="ADAL" clId="{F14B2C21-7E09-418D-83EB-74A7CA8B895D}" dt="2023-02-06T19:09:47.059" v="2316" actId="22"/>
          <ac:spMkLst>
            <pc:docMk/>
            <pc:sldMk cId="1686781573" sldId="283"/>
            <ac:spMk id="3" creationId="{BA9AB714-4314-CBF4-A1F5-71A84ED6FAFC}"/>
          </ac:spMkLst>
        </pc:spChg>
        <pc:picChg chg="add mod ord">
          <ac:chgData name="Sawant, Ms. Vidisha Vijay" userId="619cfcdd-eaa3-4c74-87c9-3e7f85b30f09" providerId="ADAL" clId="{F14B2C21-7E09-418D-83EB-74A7CA8B895D}" dt="2023-02-06T19:09:57.123" v="2319" actId="1076"/>
          <ac:picMkLst>
            <pc:docMk/>
            <pc:sldMk cId="1686781573" sldId="283"/>
            <ac:picMk id="5" creationId="{74FD86A4-7C8E-B255-2A06-DA03BC8C51B9}"/>
          </ac:picMkLst>
        </pc:picChg>
      </pc:sldChg>
      <pc:sldChg chg="addSp delSp modSp new mod setBg">
        <pc:chgData name="Sawant, Ms. Vidisha Vijay" userId="619cfcdd-eaa3-4c74-87c9-3e7f85b30f09" providerId="ADAL" clId="{F14B2C21-7E09-418D-83EB-74A7CA8B895D}" dt="2023-02-06T19:21:29.403" v="3268" actId="1076"/>
        <pc:sldMkLst>
          <pc:docMk/>
          <pc:sldMk cId="411036539" sldId="284"/>
        </pc:sldMkLst>
        <pc:spChg chg="mod ord">
          <ac:chgData name="Sawant, Ms. Vidisha Vijay" userId="619cfcdd-eaa3-4c74-87c9-3e7f85b30f09" providerId="ADAL" clId="{F14B2C21-7E09-418D-83EB-74A7CA8B895D}" dt="2023-02-06T19:21:29.403" v="3268" actId="1076"/>
          <ac:spMkLst>
            <pc:docMk/>
            <pc:sldMk cId="411036539" sldId="284"/>
            <ac:spMk id="2" creationId="{48E3AADD-2F71-0181-4DD9-B7702A60B368}"/>
          </ac:spMkLst>
        </pc:spChg>
        <pc:spChg chg="del mod">
          <ac:chgData name="Sawant, Ms. Vidisha Vijay" userId="619cfcdd-eaa3-4c74-87c9-3e7f85b30f09" providerId="ADAL" clId="{F14B2C21-7E09-418D-83EB-74A7CA8B895D}" dt="2023-02-06T19:12:18.440" v="2343" actId="478"/>
          <ac:spMkLst>
            <pc:docMk/>
            <pc:sldMk cId="411036539" sldId="284"/>
            <ac:spMk id="3" creationId="{C4C7AA62-18B7-3E3B-9CC0-5C975EFBC708}"/>
          </ac:spMkLst>
        </pc:spChg>
        <pc:spChg chg="add">
          <ac:chgData name="Sawant, Ms. Vidisha Vijay" userId="619cfcdd-eaa3-4c74-87c9-3e7f85b30f09" providerId="ADAL" clId="{F14B2C21-7E09-418D-83EB-74A7CA8B895D}" dt="2023-02-06T19:20:59.249" v="3263" actId="26606"/>
          <ac:spMkLst>
            <pc:docMk/>
            <pc:sldMk cId="411036539" sldId="284"/>
            <ac:spMk id="9" creationId="{0BABF38A-8A0D-492E-BD20-6CF4D46B50BD}"/>
          </ac:spMkLst>
        </pc:spChg>
        <pc:spChg chg="add">
          <ac:chgData name="Sawant, Ms. Vidisha Vijay" userId="619cfcdd-eaa3-4c74-87c9-3e7f85b30f09" providerId="ADAL" clId="{F14B2C21-7E09-418D-83EB-74A7CA8B895D}" dt="2023-02-06T19:20:59.249" v="3263" actId="26606"/>
          <ac:spMkLst>
            <pc:docMk/>
            <pc:sldMk cId="411036539" sldId="284"/>
            <ac:spMk id="13" creationId="{E2748806-3AF5-4078-830A-C1F26BF1B200}"/>
          </ac:spMkLst>
        </pc:spChg>
        <pc:spChg chg="add">
          <ac:chgData name="Sawant, Ms. Vidisha Vijay" userId="619cfcdd-eaa3-4c74-87c9-3e7f85b30f09" providerId="ADAL" clId="{F14B2C21-7E09-418D-83EB-74A7CA8B895D}" dt="2023-02-06T19:20:59.249" v="3263" actId="26606"/>
          <ac:spMkLst>
            <pc:docMk/>
            <pc:sldMk cId="411036539" sldId="284"/>
            <ac:spMk id="15" creationId="{BF991FCB-5132-414C-B377-526F56121B69}"/>
          </ac:spMkLst>
        </pc:spChg>
        <pc:spChg chg="add">
          <ac:chgData name="Sawant, Ms. Vidisha Vijay" userId="619cfcdd-eaa3-4c74-87c9-3e7f85b30f09" providerId="ADAL" clId="{F14B2C21-7E09-418D-83EB-74A7CA8B895D}" dt="2023-02-06T19:20:59.249" v="3263" actId="26606"/>
          <ac:spMkLst>
            <pc:docMk/>
            <pc:sldMk cId="411036539" sldId="284"/>
            <ac:spMk id="17" creationId="{F23DAFF7-4C98-4E0E-8986-198D54B6C1F0}"/>
          </ac:spMkLst>
        </pc:spChg>
        <pc:picChg chg="add mod">
          <ac:chgData name="Sawant, Ms. Vidisha Vijay" userId="619cfcdd-eaa3-4c74-87c9-3e7f85b30f09" providerId="ADAL" clId="{F14B2C21-7E09-418D-83EB-74A7CA8B895D}" dt="2023-02-06T19:21:08.217" v="3265" actId="1076"/>
          <ac:picMkLst>
            <pc:docMk/>
            <pc:sldMk cId="411036539" sldId="284"/>
            <ac:picMk id="4" creationId="{9B0DD92D-9879-A068-C222-2F94552F8E1D}"/>
          </ac:picMkLst>
        </pc:picChg>
        <pc:picChg chg="add">
          <ac:chgData name="Sawant, Ms. Vidisha Vijay" userId="619cfcdd-eaa3-4c74-87c9-3e7f85b30f09" providerId="ADAL" clId="{F14B2C21-7E09-418D-83EB-74A7CA8B895D}" dt="2023-02-06T19:20:59.249" v="3263" actId="26606"/>
          <ac:picMkLst>
            <pc:docMk/>
            <pc:sldMk cId="411036539" sldId="284"/>
            <ac:picMk id="11" creationId="{BC526B7A-4801-4FD1-95C8-03AF22629E87}"/>
          </ac:picMkLst>
        </pc:picChg>
      </pc:sldChg>
      <pc:sldChg chg="addSp delSp modSp new mod setBg">
        <pc:chgData name="Sawant, Ms. Vidisha Vijay" userId="619cfcdd-eaa3-4c74-87c9-3e7f85b30f09" providerId="ADAL" clId="{F14B2C21-7E09-418D-83EB-74A7CA8B895D}" dt="2023-02-06T20:44:00.803" v="3759" actId="1076"/>
        <pc:sldMkLst>
          <pc:docMk/>
          <pc:sldMk cId="1823510618" sldId="285"/>
        </pc:sldMkLst>
        <pc:spChg chg="mod ord">
          <ac:chgData name="Sawant, Ms. Vidisha Vijay" userId="619cfcdd-eaa3-4c74-87c9-3e7f85b30f09" providerId="ADAL" clId="{F14B2C21-7E09-418D-83EB-74A7CA8B895D}" dt="2023-02-06T20:43:59.914" v="3758" actId="122"/>
          <ac:spMkLst>
            <pc:docMk/>
            <pc:sldMk cId="1823510618" sldId="285"/>
            <ac:spMk id="2" creationId="{EC00BA3B-2BCD-B5D4-C2AE-FBD539FB4939}"/>
          </ac:spMkLst>
        </pc:spChg>
        <pc:spChg chg="del mod">
          <ac:chgData name="Sawant, Ms. Vidisha Vijay" userId="619cfcdd-eaa3-4c74-87c9-3e7f85b30f09" providerId="ADAL" clId="{F14B2C21-7E09-418D-83EB-74A7CA8B895D}" dt="2023-02-06T20:34:30.183" v="3724" actId="931"/>
          <ac:spMkLst>
            <pc:docMk/>
            <pc:sldMk cId="1823510618" sldId="285"/>
            <ac:spMk id="3" creationId="{F8F6F254-1605-8168-6778-1A26C5C9CA9A}"/>
          </ac:spMkLst>
        </pc:spChg>
        <pc:spChg chg="add">
          <ac:chgData name="Sawant, Ms. Vidisha Vijay" userId="619cfcdd-eaa3-4c74-87c9-3e7f85b30f09" providerId="ADAL" clId="{F14B2C21-7E09-418D-83EB-74A7CA8B895D}" dt="2023-02-06T20:34:38.524" v="3725" actId="26606"/>
          <ac:spMkLst>
            <pc:docMk/>
            <pc:sldMk cId="1823510618" sldId="285"/>
            <ac:spMk id="10" creationId="{0BABF38A-8A0D-492E-BD20-6CF4D46B50BD}"/>
          </ac:spMkLst>
        </pc:spChg>
        <pc:spChg chg="add">
          <ac:chgData name="Sawant, Ms. Vidisha Vijay" userId="619cfcdd-eaa3-4c74-87c9-3e7f85b30f09" providerId="ADAL" clId="{F14B2C21-7E09-418D-83EB-74A7CA8B895D}" dt="2023-02-06T20:34:38.524" v="3725" actId="26606"/>
          <ac:spMkLst>
            <pc:docMk/>
            <pc:sldMk cId="1823510618" sldId="285"/>
            <ac:spMk id="14" creationId="{E2748806-3AF5-4078-830A-C1F26BF1B200}"/>
          </ac:spMkLst>
        </pc:spChg>
        <pc:spChg chg="add">
          <ac:chgData name="Sawant, Ms. Vidisha Vijay" userId="619cfcdd-eaa3-4c74-87c9-3e7f85b30f09" providerId="ADAL" clId="{F14B2C21-7E09-418D-83EB-74A7CA8B895D}" dt="2023-02-06T20:34:38.524" v="3725" actId="26606"/>
          <ac:spMkLst>
            <pc:docMk/>
            <pc:sldMk cId="1823510618" sldId="285"/>
            <ac:spMk id="16" creationId="{BF991FCB-5132-414C-B377-526F56121B69}"/>
          </ac:spMkLst>
        </pc:spChg>
        <pc:spChg chg="add">
          <ac:chgData name="Sawant, Ms. Vidisha Vijay" userId="619cfcdd-eaa3-4c74-87c9-3e7f85b30f09" providerId="ADAL" clId="{F14B2C21-7E09-418D-83EB-74A7CA8B895D}" dt="2023-02-06T20:34:38.524" v="3725" actId="26606"/>
          <ac:spMkLst>
            <pc:docMk/>
            <pc:sldMk cId="1823510618" sldId="285"/>
            <ac:spMk id="18" creationId="{F23DAFF7-4C98-4E0E-8986-198D54B6C1F0}"/>
          </ac:spMkLst>
        </pc:spChg>
        <pc:picChg chg="add mod">
          <ac:chgData name="Sawant, Ms. Vidisha Vijay" userId="619cfcdd-eaa3-4c74-87c9-3e7f85b30f09" providerId="ADAL" clId="{F14B2C21-7E09-418D-83EB-74A7CA8B895D}" dt="2023-02-06T20:44:00.803" v="3759" actId="1076"/>
          <ac:picMkLst>
            <pc:docMk/>
            <pc:sldMk cId="1823510618" sldId="285"/>
            <ac:picMk id="5" creationId="{59F714D8-4D63-DAD2-A696-B5D9E6EA6AD8}"/>
          </ac:picMkLst>
        </pc:picChg>
        <pc:picChg chg="add">
          <ac:chgData name="Sawant, Ms. Vidisha Vijay" userId="619cfcdd-eaa3-4c74-87c9-3e7f85b30f09" providerId="ADAL" clId="{F14B2C21-7E09-418D-83EB-74A7CA8B895D}" dt="2023-02-06T20:34:38.524" v="3725" actId="26606"/>
          <ac:picMkLst>
            <pc:docMk/>
            <pc:sldMk cId="1823510618" sldId="285"/>
            <ac:picMk id="12" creationId="{BC526B7A-4801-4FD1-95C8-03AF22629E87}"/>
          </ac:picMkLst>
        </pc:picChg>
      </pc:sldChg>
      <pc:sldChg chg="addSp delSp modSp new mod">
        <pc:chgData name="Sawant, Ms. Vidisha Vijay" userId="619cfcdd-eaa3-4c74-87c9-3e7f85b30f09" providerId="ADAL" clId="{F14B2C21-7E09-418D-83EB-74A7CA8B895D}" dt="2023-02-06T21:48:41.281" v="4297" actId="122"/>
        <pc:sldMkLst>
          <pc:docMk/>
          <pc:sldMk cId="1034342143" sldId="286"/>
        </pc:sldMkLst>
        <pc:spChg chg="mod">
          <ac:chgData name="Sawant, Ms. Vidisha Vijay" userId="619cfcdd-eaa3-4c74-87c9-3e7f85b30f09" providerId="ADAL" clId="{F14B2C21-7E09-418D-83EB-74A7CA8B895D}" dt="2023-02-06T21:48:41.281" v="4297" actId="122"/>
          <ac:spMkLst>
            <pc:docMk/>
            <pc:sldMk cId="1034342143" sldId="286"/>
            <ac:spMk id="2" creationId="{666BBD22-9C7F-5E28-D446-D6CDF59AD057}"/>
          </ac:spMkLst>
        </pc:spChg>
        <pc:spChg chg="del mod">
          <ac:chgData name="Sawant, Ms. Vidisha Vijay" userId="619cfcdd-eaa3-4c74-87c9-3e7f85b30f09" providerId="ADAL" clId="{F14B2C21-7E09-418D-83EB-74A7CA8B895D}" dt="2023-02-06T19:22:32.342" v="3269" actId="478"/>
          <ac:spMkLst>
            <pc:docMk/>
            <pc:sldMk cId="1034342143" sldId="286"/>
            <ac:spMk id="3" creationId="{161BB1ED-88AF-03BB-4728-3E19803E346B}"/>
          </ac:spMkLst>
        </pc:spChg>
        <pc:graphicFrameChg chg="add mod modGraphic">
          <ac:chgData name="Sawant, Ms. Vidisha Vijay" userId="619cfcdd-eaa3-4c74-87c9-3e7f85b30f09" providerId="ADAL" clId="{F14B2C21-7E09-418D-83EB-74A7CA8B895D}" dt="2023-02-06T21:48:36.187" v="4296" actId="1076"/>
          <ac:graphicFrameMkLst>
            <pc:docMk/>
            <pc:sldMk cId="1034342143" sldId="286"/>
            <ac:graphicFrameMk id="4" creationId="{E6FE742C-CE5B-71F4-D69B-8D34C07AFFE8}"/>
          </ac:graphicFrameMkLst>
        </pc:graphicFrameChg>
      </pc:sldChg>
      <pc:sldChg chg="addSp delSp modSp new mod ord setBg">
        <pc:chgData name="Sawant, Ms. Vidisha Vijay" userId="619cfcdd-eaa3-4c74-87c9-3e7f85b30f09" providerId="ADAL" clId="{F14B2C21-7E09-418D-83EB-74A7CA8B895D}" dt="2023-02-06T20:37:28.182" v="3734" actId="26606"/>
        <pc:sldMkLst>
          <pc:docMk/>
          <pc:sldMk cId="1790287454" sldId="287"/>
        </pc:sldMkLst>
        <pc:spChg chg="mod ord">
          <ac:chgData name="Sawant, Ms. Vidisha Vijay" userId="619cfcdd-eaa3-4c74-87c9-3e7f85b30f09" providerId="ADAL" clId="{F14B2C21-7E09-418D-83EB-74A7CA8B895D}" dt="2023-02-06T20:37:28.182" v="3734" actId="26606"/>
          <ac:spMkLst>
            <pc:docMk/>
            <pc:sldMk cId="1790287454" sldId="287"/>
            <ac:spMk id="2" creationId="{AFB3188B-7EA1-AB92-21F2-1ED5A0F6A445}"/>
          </ac:spMkLst>
        </pc:spChg>
        <pc:spChg chg="del mod">
          <ac:chgData name="Sawant, Ms. Vidisha Vijay" userId="619cfcdd-eaa3-4c74-87c9-3e7f85b30f09" providerId="ADAL" clId="{F14B2C21-7E09-418D-83EB-74A7CA8B895D}" dt="2023-02-06T20:37:12.542" v="3733" actId="931"/>
          <ac:spMkLst>
            <pc:docMk/>
            <pc:sldMk cId="1790287454" sldId="287"/>
            <ac:spMk id="3" creationId="{229F75AD-51F1-9C31-6276-7D0DBAC93934}"/>
          </ac:spMkLst>
        </pc:spChg>
        <pc:spChg chg="add">
          <ac:chgData name="Sawant, Ms. Vidisha Vijay" userId="619cfcdd-eaa3-4c74-87c9-3e7f85b30f09" providerId="ADAL" clId="{F14B2C21-7E09-418D-83EB-74A7CA8B895D}" dt="2023-02-06T20:37:28.182" v="3734" actId="26606"/>
          <ac:spMkLst>
            <pc:docMk/>
            <pc:sldMk cId="1790287454" sldId="287"/>
            <ac:spMk id="10" creationId="{0BABF38A-8A0D-492E-BD20-6CF4D46B50BD}"/>
          </ac:spMkLst>
        </pc:spChg>
        <pc:spChg chg="add">
          <ac:chgData name="Sawant, Ms. Vidisha Vijay" userId="619cfcdd-eaa3-4c74-87c9-3e7f85b30f09" providerId="ADAL" clId="{F14B2C21-7E09-418D-83EB-74A7CA8B895D}" dt="2023-02-06T20:37:28.182" v="3734" actId="26606"/>
          <ac:spMkLst>
            <pc:docMk/>
            <pc:sldMk cId="1790287454" sldId="287"/>
            <ac:spMk id="14" creationId="{1E644DE9-8D09-43E2-BA69-F57482CFC93A}"/>
          </ac:spMkLst>
        </pc:spChg>
        <pc:spChg chg="add">
          <ac:chgData name="Sawant, Ms. Vidisha Vijay" userId="619cfcdd-eaa3-4c74-87c9-3e7f85b30f09" providerId="ADAL" clId="{F14B2C21-7E09-418D-83EB-74A7CA8B895D}" dt="2023-02-06T20:37:28.182" v="3734" actId="26606"/>
          <ac:spMkLst>
            <pc:docMk/>
            <pc:sldMk cId="1790287454" sldId="287"/>
            <ac:spMk id="16" creationId="{6C23C919-B32E-40FF-B3D8-631316E84E3E}"/>
          </ac:spMkLst>
        </pc:spChg>
        <pc:picChg chg="add mod">
          <ac:chgData name="Sawant, Ms. Vidisha Vijay" userId="619cfcdd-eaa3-4c74-87c9-3e7f85b30f09" providerId="ADAL" clId="{F14B2C21-7E09-418D-83EB-74A7CA8B895D}" dt="2023-02-06T20:37:28.182" v="3734" actId="26606"/>
          <ac:picMkLst>
            <pc:docMk/>
            <pc:sldMk cId="1790287454" sldId="287"/>
            <ac:picMk id="5" creationId="{2B5EE5BE-15CF-91FA-70BB-5DBF0EC5664C}"/>
          </ac:picMkLst>
        </pc:picChg>
        <pc:picChg chg="add">
          <ac:chgData name="Sawant, Ms. Vidisha Vijay" userId="619cfcdd-eaa3-4c74-87c9-3e7f85b30f09" providerId="ADAL" clId="{F14B2C21-7E09-418D-83EB-74A7CA8B895D}" dt="2023-02-06T20:37:28.182" v="3734" actId="26606"/>
          <ac:picMkLst>
            <pc:docMk/>
            <pc:sldMk cId="1790287454" sldId="287"/>
            <ac:picMk id="12" creationId="{BC526B7A-4801-4FD1-95C8-03AF22629E87}"/>
          </ac:picMkLst>
        </pc:picChg>
      </pc:sldChg>
      <pc:sldChg chg="addSp delSp modSp new mod">
        <pc:chgData name="Sawant, Ms. Vidisha Vijay" userId="619cfcdd-eaa3-4c74-87c9-3e7f85b30f09" providerId="ADAL" clId="{F14B2C21-7E09-418D-83EB-74A7CA8B895D}" dt="2023-02-06T20:45:34.050" v="3764" actId="1076"/>
        <pc:sldMkLst>
          <pc:docMk/>
          <pc:sldMk cId="2363535210" sldId="288"/>
        </pc:sldMkLst>
        <pc:spChg chg="mod">
          <ac:chgData name="Sawant, Ms. Vidisha Vijay" userId="619cfcdd-eaa3-4c74-87c9-3e7f85b30f09" providerId="ADAL" clId="{F14B2C21-7E09-418D-83EB-74A7CA8B895D}" dt="2023-02-06T20:45:34.050" v="3764" actId="1076"/>
          <ac:spMkLst>
            <pc:docMk/>
            <pc:sldMk cId="2363535210" sldId="288"/>
            <ac:spMk id="2" creationId="{8301CCE4-D16D-AAA9-F15E-E8BF5F36069A}"/>
          </ac:spMkLst>
        </pc:spChg>
        <pc:spChg chg="del mod">
          <ac:chgData name="Sawant, Ms. Vidisha Vijay" userId="619cfcdd-eaa3-4c74-87c9-3e7f85b30f09" providerId="ADAL" clId="{F14B2C21-7E09-418D-83EB-74A7CA8B895D}" dt="2023-02-06T19:31:16.941" v="3368" actId="22"/>
          <ac:spMkLst>
            <pc:docMk/>
            <pc:sldMk cId="2363535210" sldId="288"/>
            <ac:spMk id="3" creationId="{77F417CC-C01A-60AC-328B-BFB20CC33E60}"/>
          </ac:spMkLst>
        </pc:spChg>
        <pc:picChg chg="add mod ord modCrop">
          <ac:chgData name="Sawant, Ms. Vidisha Vijay" userId="619cfcdd-eaa3-4c74-87c9-3e7f85b30f09" providerId="ADAL" clId="{F14B2C21-7E09-418D-83EB-74A7CA8B895D}" dt="2023-02-06T19:32:29.610" v="3379" actId="732"/>
          <ac:picMkLst>
            <pc:docMk/>
            <pc:sldMk cId="2363535210" sldId="288"/>
            <ac:picMk id="5" creationId="{47D352C4-2EE1-8065-05E6-161BBA1C47D9}"/>
          </ac:picMkLst>
        </pc:picChg>
        <pc:picChg chg="add mod">
          <ac:chgData name="Sawant, Ms. Vidisha Vijay" userId="619cfcdd-eaa3-4c74-87c9-3e7f85b30f09" providerId="ADAL" clId="{F14B2C21-7E09-418D-83EB-74A7CA8B895D}" dt="2023-02-06T19:32:15.477" v="3378" actId="1076"/>
          <ac:picMkLst>
            <pc:docMk/>
            <pc:sldMk cId="2363535210" sldId="288"/>
            <ac:picMk id="7" creationId="{FCFA7ED6-9334-FBC0-106D-BF14E0EEC7B8}"/>
          </ac:picMkLst>
        </pc:picChg>
      </pc:sldChg>
      <pc:sldChg chg="addSp delSp modSp new mod modAnim">
        <pc:chgData name="Sawant, Ms. Vidisha Vijay" userId="619cfcdd-eaa3-4c74-87c9-3e7f85b30f09" providerId="ADAL" clId="{F14B2C21-7E09-418D-83EB-74A7CA8B895D}" dt="2023-02-06T20:35:45.103" v="3732" actId="122"/>
        <pc:sldMkLst>
          <pc:docMk/>
          <pc:sldMk cId="2396921143" sldId="289"/>
        </pc:sldMkLst>
        <pc:spChg chg="mod">
          <ac:chgData name="Sawant, Ms. Vidisha Vijay" userId="619cfcdd-eaa3-4c74-87c9-3e7f85b30f09" providerId="ADAL" clId="{F14B2C21-7E09-418D-83EB-74A7CA8B895D}" dt="2023-02-06T20:35:45.103" v="3732" actId="122"/>
          <ac:spMkLst>
            <pc:docMk/>
            <pc:sldMk cId="2396921143" sldId="289"/>
            <ac:spMk id="2" creationId="{8DDD5922-7B45-3C8D-9FB6-C0957300CDEE}"/>
          </ac:spMkLst>
        </pc:spChg>
        <pc:spChg chg="del mod">
          <ac:chgData name="Sawant, Ms. Vidisha Vijay" userId="619cfcdd-eaa3-4c74-87c9-3e7f85b30f09" providerId="ADAL" clId="{F14B2C21-7E09-418D-83EB-74A7CA8B895D}" dt="2023-02-06T19:26:15.550" v="3331" actId="478"/>
          <ac:spMkLst>
            <pc:docMk/>
            <pc:sldMk cId="2396921143" sldId="289"/>
            <ac:spMk id="3" creationId="{B756DC4A-1669-143D-54B5-4773E6784D2D}"/>
          </ac:spMkLst>
        </pc:spChg>
        <pc:picChg chg="add mod">
          <ac:chgData name="Sawant, Ms. Vidisha Vijay" userId="619cfcdd-eaa3-4c74-87c9-3e7f85b30f09" providerId="ADAL" clId="{F14B2C21-7E09-418D-83EB-74A7CA8B895D}" dt="2023-02-06T19:26:30.049" v="3334" actId="1076"/>
          <ac:picMkLst>
            <pc:docMk/>
            <pc:sldMk cId="2396921143" sldId="289"/>
            <ac:picMk id="4" creationId="{7407B51E-C946-40E3-FA91-5516542BC4F3}"/>
          </ac:picMkLst>
        </pc:picChg>
        <pc:picChg chg="add mod">
          <ac:chgData name="Sawant, Ms. Vidisha Vijay" userId="619cfcdd-eaa3-4c74-87c9-3e7f85b30f09" providerId="ADAL" clId="{F14B2C21-7E09-418D-83EB-74A7CA8B895D}" dt="2023-02-06T19:26:30.049" v="3334" actId="1076"/>
          <ac:picMkLst>
            <pc:docMk/>
            <pc:sldMk cId="2396921143" sldId="289"/>
            <ac:picMk id="5" creationId="{08D2C418-9EBE-8549-0B96-6A8FE94427A3}"/>
          </ac:picMkLst>
        </pc:picChg>
      </pc:sldChg>
      <pc:sldChg chg="addSp delSp modSp new del mod modAnim">
        <pc:chgData name="Sawant, Ms. Vidisha Vijay" userId="619cfcdd-eaa3-4c74-87c9-3e7f85b30f09" providerId="ADAL" clId="{F14B2C21-7E09-418D-83EB-74A7CA8B895D}" dt="2023-02-06T19:27:32.130" v="3339" actId="2696"/>
        <pc:sldMkLst>
          <pc:docMk/>
          <pc:sldMk cId="3854159299" sldId="290"/>
        </pc:sldMkLst>
        <pc:spChg chg="del mod">
          <ac:chgData name="Sawant, Ms. Vidisha Vijay" userId="619cfcdd-eaa3-4c74-87c9-3e7f85b30f09" providerId="ADAL" clId="{F14B2C21-7E09-418D-83EB-74A7CA8B895D}" dt="2023-02-06T19:26:54.175" v="3335" actId="478"/>
          <ac:spMkLst>
            <pc:docMk/>
            <pc:sldMk cId="3854159299" sldId="290"/>
            <ac:spMk id="2" creationId="{2F86FF8F-ADF9-FE90-2783-AD5477F7AD8B}"/>
          </ac:spMkLst>
        </pc:spChg>
        <pc:spChg chg="del mod">
          <ac:chgData name="Sawant, Ms. Vidisha Vijay" userId="619cfcdd-eaa3-4c74-87c9-3e7f85b30f09" providerId="ADAL" clId="{F14B2C21-7E09-418D-83EB-74A7CA8B895D}" dt="2023-02-06T19:27:01.345" v="3337" actId="478"/>
          <ac:spMkLst>
            <pc:docMk/>
            <pc:sldMk cId="3854159299" sldId="290"/>
            <ac:spMk id="3" creationId="{92A058C8-2CFE-7079-7470-1912D38D51FC}"/>
          </ac:spMkLst>
        </pc:spChg>
        <pc:spChg chg="add del mod">
          <ac:chgData name="Sawant, Ms. Vidisha Vijay" userId="619cfcdd-eaa3-4c74-87c9-3e7f85b30f09" providerId="ADAL" clId="{F14B2C21-7E09-418D-83EB-74A7CA8B895D}" dt="2023-02-06T19:26:57.519" v="3336" actId="478"/>
          <ac:spMkLst>
            <pc:docMk/>
            <pc:sldMk cId="3854159299" sldId="290"/>
            <ac:spMk id="5" creationId="{250AEB26-3D3E-C5C1-EB9B-1B79735D8DAA}"/>
          </ac:spMkLst>
        </pc:spChg>
        <pc:spChg chg="add mod">
          <ac:chgData name="Sawant, Ms. Vidisha Vijay" userId="619cfcdd-eaa3-4c74-87c9-3e7f85b30f09" providerId="ADAL" clId="{F14B2C21-7E09-418D-83EB-74A7CA8B895D}" dt="2023-02-06T19:27:02.153" v="3338"/>
          <ac:spMkLst>
            <pc:docMk/>
            <pc:sldMk cId="3854159299" sldId="290"/>
            <ac:spMk id="6" creationId="{724772FA-EAE0-A0BF-5852-96A91166A67F}"/>
          </ac:spMkLst>
        </pc:spChg>
      </pc:sldChg>
      <pc:sldChg chg="addSp delSp modSp new mod modAnim">
        <pc:chgData name="Sawant, Ms. Vidisha Vijay" userId="619cfcdd-eaa3-4c74-87c9-3e7f85b30f09" providerId="ADAL" clId="{F14B2C21-7E09-418D-83EB-74A7CA8B895D}" dt="2023-02-07T05:29:01.381" v="4303" actId="1076"/>
        <pc:sldMkLst>
          <pc:docMk/>
          <pc:sldMk cId="925441523" sldId="291"/>
        </pc:sldMkLst>
        <pc:spChg chg="mod">
          <ac:chgData name="Sawant, Ms. Vidisha Vijay" userId="619cfcdd-eaa3-4c74-87c9-3e7f85b30f09" providerId="ADAL" clId="{F14B2C21-7E09-418D-83EB-74A7CA8B895D}" dt="2023-02-06T21:50:05.614" v="4298" actId="122"/>
          <ac:spMkLst>
            <pc:docMk/>
            <pc:sldMk cId="925441523" sldId="291"/>
            <ac:spMk id="2" creationId="{F35F02C9-F29C-09C7-8F3D-39CC80A2C6DB}"/>
          </ac:spMkLst>
        </pc:spChg>
        <pc:spChg chg="del mod">
          <ac:chgData name="Sawant, Ms. Vidisha Vijay" userId="619cfcdd-eaa3-4c74-87c9-3e7f85b30f09" providerId="ADAL" clId="{F14B2C21-7E09-418D-83EB-74A7CA8B895D}" dt="2023-02-07T05:28:45.684" v="4301"/>
          <ac:spMkLst>
            <pc:docMk/>
            <pc:sldMk cId="925441523" sldId="291"/>
            <ac:spMk id="3" creationId="{2FF621B4-E783-9899-CA0F-DF90A1B4EA60}"/>
          </ac:spMkLst>
        </pc:spChg>
        <pc:picChg chg="add mod">
          <ac:chgData name="Sawant, Ms. Vidisha Vijay" userId="619cfcdd-eaa3-4c74-87c9-3e7f85b30f09" providerId="ADAL" clId="{F14B2C21-7E09-418D-83EB-74A7CA8B895D}" dt="2023-02-07T05:29:01.381" v="4303" actId="1076"/>
          <ac:picMkLst>
            <pc:docMk/>
            <pc:sldMk cId="925441523" sldId="291"/>
            <ac:picMk id="4" creationId="{BACB50C3-B410-7792-6006-229CB50E10AE}"/>
          </ac:picMkLst>
        </pc:picChg>
      </pc:sldChg>
      <pc:sldChg chg="addSp delSp modSp new mod setBg modAnim delDesignElem">
        <pc:chgData name="Sawant, Ms. Vidisha Vijay" userId="619cfcdd-eaa3-4c74-87c9-3e7f85b30f09" providerId="ADAL" clId="{F14B2C21-7E09-418D-83EB-74A7CA8B895D}" dt="2023-02-06T19:59:15.841" v="3568" actId="122"/>
        <pc:sldMkLst>
          <pc:docMk/>
          <pc:sldMk cId="388178058" sldId="292"/>
        </pc:sldMkLst>
        <pc:spChg chg="mod">
          <ac:chgData name="Sawant, Ms. Vidisha Vijay" userId="619cfcdd-eaa3-4c74-87c9-3e7f85b30f09" providerId="ADAL" clId="{F14B2C21-7E09-418D-83EB-74A7CA8B895D}" dt="2023-02-06T19:59:15.841" v="3568" actId="122"/>
          <ac:spMkLst>
            <pc:docMk/>
            <pc:sldMk cId="388178058" sldId="292"/>
            <ac:spMk id="2" creationId="{2E2D47DF-909B-2A05-0C07-8D20AC8362C9}"/>
          </ac:spMkLst>
        </pc:spChg>
        <pc:spChg chg="del mod">
          <ac:chgData name="Sawant, Ms. Vidisha Vijay" userId="619cfcdd-eaa3-4c74-87c9-3e7f85b30f09" providerId="ADAL" clId="{F14B2C21-7E09-418D-83EB-74A7CA8B895D}" dt="2023-02-06T07:34:52.269" v="1403" actId="478"/>
          <ac:spMkLst>
            <pc:docMk/>
            <pc:sldMk cId="388178058" sldId="292"/>
            <ac:spMk id="3" creationId="{1E7D3556-AD19-9D7F-FC34-A3A3F3F0116E}"/>
          </ac:spMkLst>
        </pc:spChg>
        <pc:spChg chg="add del">
          <ac:chgData name="Sawant, Ms. Vidisha Vijay" userId="619cfcdd-eaa3-4c74-87c9-3e7f85b30f09" providerId="ADAL" clId="{F14B2C21-7E09-418D-83EB-74A7CA8B895D}" dt="2023-02-06T07:34:59.663" v="1405" actId="26606"/>
          <ac:spMkLst>
            <pc:docMk/>
            <pc:sldMk cId="388178058" sldId="292"/>
            <ac:spMk id="14" creationId="{43A9B7B3-F171-4C25-99FC-C54250F0649B}"/>
          </ac:spMkLst>
        </pc:spChg>
        <pc:spChg chg="add del">
          <ac:chgData name="Sawant, Ms. Vidisha Vijay" userId="619cfcdd-eaa3-4c74-87c9-3e7f85b30f09" providerId="ADAL" clId="{F14B2C21-7E09-418D-83EB-74A7CA8B895D}" dt="2023-02-06T07:35:01.080" v="1408" actId="26606"/>
          <ac:spMkLst>
            <pc:docMk/>
            <pc:sldMk cId="388178058" sldId="292"/>
            <ac:spMk id="15" creationId="{43A9B7B3-F171-4C25-99FC-C54250F0649B}"/>
          </ac:spMkLst>
        </pc:spChg>
        <pc:spChg chg="add del">
          <ac:chgData name="Sawant, Ms. Vidisha Vijay" userId="619cfcdd-eaa3-4c74-87c9-3e7f85b30f09" providerId="ADAL" clId="{F14B2C21-7E09-418D-83EB-74A7CA8B895D}" dt="2023-02-06T07:34:59.663" v="1405" actId="26606"/>
          <ac:spMkLst>
            <pc:docMk/>
            <pc:sldMk cId="388178058" sldId="292"/>
            <ac:spMk id="16" creationId="{D2D5C7C5-9C27-4A61-9F57-1857D45320FD}"/>
          </ac:spMkLst>
        </pc:spChg>
        <pc:spChg chg="add del">
          <ac:chgData name="Sawant, Ms. Vidisha Vijay" userId="619cfcdd-eaa3-4c74-87c9-3e7f85b30f09" providerId="ADAL" clId="{F14B2C21-7E09-418D-83EB-74A7CA8B895D}" dt="2023-02-06T07:35:01.080" v="1408" actId="26606"/>
          <ac:spMkLst>
            <pc:docMk/>
            <pc:sldMk cId="388178058" sldId="292"/>
            <ac:spMk id="17" creationId="{D2D5C7C5-9C27-4A61-9F57-1857D45320FD}"/>
          </ac:spMkLst>
        </pc:spChg>
        <pc:spChg chg="add del">
          <ac:chgData name="Sawant, Ms. Vidisha Vijay" userId="619cfcdd-eaa3-4c74-87c9-3e7f85b30f09" providerId="ADAL" clId="{F14B2C21-7E09-418D-83EB-74A7CA8B895D}" dt="2023-02-06T07:34:59.663" v="1405" actId="26606"/>
          <ac:spMkLst>
            <pc:docMk/>
            <pc:sldMk cId="388178058" sldId="292"/>
            <ac:spMk id="18" creationId="{A56932E6-5BA9-4C85-82EA-A307011BBDFD}"/>
          </ac:spMkLst>
        </pc:spChg>
        <pc:spChg chg="add del">
          <ac:chgData name="Sawant, Ms. Vidisha Vijay" userId="619cfcdd-eaa3-4c74-87c9-3e7f85b30f09" providerId="ADAL" clId="{F14B2C21-7E09-418D-83EB-74A7CA8B895D}" dt="2023-02-06T07:35:01.080" v="1408" actId="26606"/>
          <ac:spMkLst>
            <pc:docMk/>
            <pc:sldMk cId="388178058" sldId="292"/>
            <ac:spMk id="19" creationId="{A56932E6-5BA9-4C85-82EA-A307011BBDFD}"/>
          </ac:spMkLst>
        </pc:spChg>
        <pc:spChg chg="add del">
          <ac:chgData name="Sawant, Ms. Vidisha Vijay" userId="619cfcdd-eaa3-4c74-87c9-3e7f85b30f09" providerId="ADAL" clId="{F14B2C21-7E09-418D-83EB-74A7CA8B895D}" dt="2023-02-06T07:35:01.080" v="1407" actId="26606"/>
          <ac:spMkLst>
            <pc:docMk/>
            <pc:sldMk cId="388178058" sldId="292"/>
            <ac:spMk id="21" creationId="{43A9B7B3-F171-4C25-99FC-C54250F0649B}"/>
          </ac:spMkLst>
        </pc:spChg>
        <pc:spChg chg="add del">
          <ac:chgData name="Sawant, Ms. Vidisha Vijay" userId="619cfcdd-eaa3-4c74-87c9-3e7f85b30f09" providerId="ADAL" clId="{F14B2C21-7E09-418D-83EB-74A7CA8B895D}" dt="2023-02-06T07:35:01.080" v="1407" actId="26606"/>
          <ac:spMkLst>
            <pc:docMk/>
            <pc:sldMk cId="388178058" sldId="292"/>
            <ac:spMk id="22" creationId="{D2D5C7C5-9C27-4A61-9F57-1857D45320FD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88178058" sldId="292"/>
            <ac:spMk id="25" creationId="{43A9B7B3-F171-4C25-99FC-C54250F0649B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88178058" sldId="292"/>
            <ac:spMk id="26" creationId="{D2D5C7C5-9C27-4A61-9F57-1857D45320FD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88178058" sldId="292"/>
            <ac:spMk id="27" creationId="{A56932E6-5BA9-4C85-82EA-A307011BBDFD}"/>
          </ac:spMkLst>
        </pc:spChg>
        <pc:picChg chg="add mod">
          <ac:chgData name="Sawant, Ms. Vidisha Vijay" userId="619cfcdd-eaa3-4c74-87c9-3e7f85b30f09" providerId="ADAL" clId="{F14B2C21-7E09-418D-83EB-74A7CA8B895D}" dt="2023-02-06T07:34:46.962" v="1402" actId="26606"/>
          <ac:picMkLst>
            <pc:docMk/>
            <pc:sldMk cId="388178058" sldId="292"/>
            <ac:picMk id="4" creationId="{1ED42135-3216-6B5D-771A-8EFD51A3A1D8}"/>
          </ac:picMkLst>
        </pc:picChg>
        <pc:picChg chg="add mod">
          <ac:chgData name="Sawant, Ms. Vidisha Vijay" userId="619cfcdd-eaa3-4c74-87c9-3e7f85b30f09" providerId="ADAL" clId="{F14B2C21-7E09-418D-83EB-74A7CA8B895D}" dt="2023-02-06T07:34:46.962" v="1402" actId="26606"/>
          <ac:picMkLst>
            <pc:docMk/>
            <pc:sldMk cId="388178058" sldId="292"/>
            <ac:picMk id="5" creationId="{71A6FA7A-72B0-C5DA-6303-F9C54295F255}"/>
          </ac:picMkLst>
        </pc:picChg>
        <pc:picChg chg="add mod">
          <ac:chgData name="Sawant, Ms. Vidisha Vijay" userId="619cfcdd-eaa3-4c74-87c9-3e7f85b30f09" providerId="ADAL" clId="{F14B2C21-7E09-418D-83EB-74A7CA8B895D}" dt="2023-02-06T07:34:46.962" v="1402" actId="26606"/>
          <ac:picMkLst>
            <pc:docMk/>
            <pc:sldMk cId="388178058" sldId="292"/>
            <ac:picMk id="6" creationId="{A4317677-425E-C3C4-A563-A2F1E83D1C0C}"/>
          </ac:picMkLst>
        </pc:picChg>
        <pc:picChg chg="add mod">
          <ac:chgData name="Sawant, Ms. Vidisha Vijay" userId="619cfcdd-eaa3-4c74-87c9-3e7f85b30f09" providerId="ADAL" clId="{F14B2C21-7E09-418D-83EB-74A7CA8B895D}" dt="2023-02-06T07:34:46.962" v="1402" actId="26606"/>
          <ac:picMkLst>
            <pc:docMk/>
            <pc:sldMk cId="388178058" sldId="292"/>
            <ac:picMk id="7" creationId="{3177CE7D-757C-16F5-CD39-4454B069744F}"/>
          </ac:picMkLst>
        </pc:picChg>
        <pc:picChg chg="add mod">
          <ac:chgData name="Sawant, Ms. Vidisha Vijay" userId="619cfcdd-eaa3-4c74-87c9-3e7f85b30f09" providerId="ADAL" clId="{F14B2C21-7E09-418D-83EB-74A7CA8B895D}" dt="2023-02-06T07:34:46.962" v="1402" actId="26606"/>
          <ac:picMkLst>
            <pc:docMk/>
            <pc:sldMk cId="388178058" sldId="292"/>
            <ac:picMk id="8" creationId="{122118F1-46C9-0C5B-93F4-FFC8F04B4AAC}"/>
          </ac:picMkLst>
        </pc:picChg>
        <pc:picChg chg="add mod">
          <ac:chgData name="Sawant, Ms. Vidisha Vijay" userId="619cfcdd-eaa3-4c74-87c9-3e7f85b30f09" providerId="ADAL" clId="{F14B2C21-7E09-418D-83EB-74A7CA8B895D}" dt="2023-02-06T07:34:46.962" v="1402" actId="26606"/>
          <ac:picMkLst>
            <pc:docMk/>
            <pc:sldMk cId="388178058" sldId="292"/>
            <ac:picMk id="9" creationId="{4CFB63F1-869E-B12F-F852-C6CE01421936}"/>
          </ac:picMkLst>
        </pc:picChg>
        <pc:picChg chg="add del">
          <ac:chgData name="Sawant, Ms. Vidisha Vijay" userId="619cfcdd-eaa3-4c74-87c9-3e7f85b30f09" providerId="ADAL" clId="{F14B2C21-7E09-418D-83EB-74A7CA8B895D}" dt="2023-02-06T07:35:01.080" v="1407" actId="26606"/>
          <ac:picMkLst>
            <pc:docMk/>
            <pc:sldMk cId="388178058" sldId="292"/>
            <ac:picMk id="20" creationId="{3D2C8D16-C3E9-4377-B192-9F3B9A8673D4}"/>
          </ac:picMkLst>
        </pc:picChg>
        <pc:picChg chg="add del">
          <ac:chgData name="Sawant, Ms. Vidisha Vijay" userId="619cfcdd-eaa3-4c74-87c9-3e7f85b30f09" providerId="ADAL" clId="{F14B2C21-7E09-418D-83EB-74A7CA8B895D}" dt="2023-02-06T07:35:01.080" v="1407" actId="26606"/>
          <ac:picMkLst>
            <pc:docMk/>
            <pc:sldMk cId="388178058" sldId="292"/>
            <ac:picMk id="23" creationId="{3B05D9A1-5C36-49D4-8D83-8782DE1E1BCB}"/>
          </ac:picMkLst>
        </pc:picChg>
      </pc:sldChg>
      <pc:sldChg chg="addSp delSp modSp new mod ord">
        <pc:chgData name="Sawant, Ms. Vidisha Vijay" userId="619cfcdd-eaa3-4c74-87c9-3e7f85b30f09" providerId="ADAL" clId="{F14B2C21-7E09-418D-83EB-74A7CA8B895D}" dt="2023-02-06T21:04:40.411" v="3878"/>
        <pc:sldMkLst>
          <pc:docMk/>
          <pc:sldMk cId="2215780537" sldId="293"/>
        </pc:sldMkLst>
        <pc:spChg chg="mod">
          <ac:chgData name="Sawant, Ms. Vidisha Vijay" userId="619cfcdd-eaa3-4c74-87c9-3e7f85b30f09" providerId="ADAL" clId="{F14B2C21-7E09-418D-83EB-74A7CA8B895D}" dt="2023-02-06T21:00:57.258" v="3863" actId="20577"/>
          <ac:spMkLst>
            <pc:docMk/>
            <pc:sldMk cId="2215780537" sldId="293"/>
            <ac:spMk id="2" creationId="{6404557E-0EC9-6424-5A40-B31EA5694952}"/>
          </ac:spMkLst>
        </pc:spChg>
        <pc:spChg chg="del">
          <ac:chgData name="Sawant, Ms. Vidisha Vijay" userId="619cfcdd-eaa3-4c74-87c9-3e7f85b30f09" providerId="ADAL" clId="{F14B2C21-7E09-418D-83EB-74A7CA8B895D}" dt="2023-02-06T16:29:21.794" v="1433"/>
          <ac:spMkLst>
            <pc:docMk/>
            <pc:sldMk cId="2215780537" sldId="293"/>
            <ac:spMk id="3" creationId="{BDCA7763-2492-5406-5436-88114B7F7235}"/>
          </ac:spMkLst>
        </pc:spChg>
        <pc:picChg chg="add mod">
          <ac:chgData name="Sawant, Ms. Vidisha Vijay" userId="619cfcdd-eaa3-4c74-87c9-3e7f85b30f09" providerId="ADAL" clId="{F14B2C21-7E09-418D-83EB-74A7CA8B895D}" dt="2023-02-06T20:00:46.901" v="3579" actId="1076"/>
          <ac:picMkLst>
            <pc:docMk/>
            <pc:sldMk cId="2215780537" sldId="293"/>
            <ac:picMk id="4" creationId="{00D8737D-D83B-4A1B-294E-7DB80C8E91C2}"/>
          </ac:picMkLst>
        </pc:picChg>
      </pc:sldChg>
      <pc:sldChg chg="addSp delSp modSp add mod">
        <pc:chgData name="Sawant, Ms. Vidisha Vijay" userId="619cfcdd-eaa3-4c74-87c9-3e7f85b30f09" providerId="ADAL" clId="{F14B2C21-7E09-418D-83EB-74A7CA8B895D}" dt="2023-02-06T20:02:42.420" v="3591" actId="20577"/>
        <pc:sldMkLst>
          <pc:docMk/>
          <pc:sldMk cId="1881756492" sldId="294"/>
        </pc:sldMkLst>
        <pc:spChg chg="mod">
          <ac:chgData name="Sawant, Ms. Vidisha Vijay" userId="619cfcdd-eaa3-4c74-87c9-3e7f85b30f09" providerId="ADAL" clId="{F14B2C21-7E09-418D-83EB-74A7CA8B895D}" dt="2023-02-06T20:02:42.420" v="3591" actId="20577"/>
          <ac:spMkLst>
            <pc:docMk/>
            <pc:sldMk cId="1881756492" sldId="294"/>
            <ac:spMk id="2" creationId="{1EF92442-80DF-CB60-8C22-37ECFE83ABEA}"/>
          </ac:spMkLst>
        </pc:spChg>
        <pc:spChg chg="del">
          <ac:chgData name="Sawant, Ms. Vidisha Vijay" userId="619cfcdd-eaa3-4c74-87c9-3e7f85b30f09" providerId="ADAL" clId="{F14B2C21-7E09-418D-83EB-74A7CA8B895D}" dt="2023-02-06T16:37:02.625" v="1477"/>
          <ac:spMkLst>
            <pc:docMk/>
            <pc:sldMk cId="1881756492" sldId="294"/>
            <ac:spMk id="3" creationId="{F6121154-03BE-4876-31F4-7568048E99BA}"/>
          </ac:spMkLst>
        </pc:spChg>
        <pc:picChg chg="add mod">
          <ac:chgData name="Sawant, Ms. Vidisha Vijay" userId="619cfcdd-eaa3-4c74-87c9-3e7f85b30f09" providerId="ADAL" clId="{F14B2C21-7E09-418D-83EB-74A7CA8B895D}" dt="2023-02-06T20:02:11.539" v="3587" actId="1076"/>
          <ac:picMkLst>
            <pc:docMk/>
            <pc:sldMk cId="1881756492" sldId="294"/>
            <ac:picMk id="4" creationId="{965A789D-FA5C-5122-E27B-19BCC228E69F}"/>
          </ac:picMkLst>
        </pc:picChg>
      </pc:sldChg>
      <pc:sldChg chg="addSp delSp modSp add del mod setBg delDesignElem">
        <pc:chgData name="Sawant, Ms. Vidisha Vijay" userId="619cfcdd-eaa3-4c74-87c9-3e7f85b30f09" providerId="ADAL" clId="{F14B2C21-7E09-418D-83EB-74A7CA8B895D}" dt="2023-02-06T20:04:48.784" v="3592" actId="47"/>
        <pc:sldMkLst>
          <pc:docMk/>
          <pc:sldMk cId="2510517563" sldId="295"/>
        </pc:sldMkLst>
        <pc:spChg chg="mod">
          <ac:chgData name="Sawant, Ms. Vidisha Vijay" userId="619cfcdd-eaa3-4c74-87c9-3e7f85b30f09" providerId="ADAL" clId="{F14B2C21-7E09-418D-83EB-74A7CA8B895D}" dt="2023-02-06T20:02:35.513" v="3590" actId="20577"/>
          <ac:spMkLst>
            <pc:docMk/>
            <pc:sldMk cId="2510517563" sldId="295"/>
            <ac:spMk id="2" creationId="{1EF92442-80DF-CB60-8C22-37ECFE83ABEA}"/>
          </ac:spMkLst>
        </pc:spChg>
        <pc:spChg chg="add del mod">
          <ac:chgData name="Sawant, Ms. Vidisha Vijay" userId="619cfcdd-eaa3-4c74-87c9-3e7f85b30f09" providerId="ADAL" clId="{F14B2C21-7E09-418D-83EB-74A7CA8B895D}" dt="2023-02-06T16:37:42.081" v="1481" actId="478"/>
          <ac:spMkLst>
            <pc:docMk/>
            <pc:sldMk cId="2510517563" sldId="295"/>
            <ac:spMk id="6" creationId="{64EBEBA0-61A0-698E-3B90-8C84CE870FBC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2510517563" sldId="295"/>
            <ac:spMk id="8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2510517563" sldId="295"/>
            <ac:spMk id="12" creationId="{297F7562-DBE2-4729-835D-1486BBB4373A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2510517563" sldId="295"/>
            <ac:spMk id="14" creationId="{DCE0245F-7D4D-413E-940B-1D9D9A171161}"/>
          </ac:spMkLst>
        </pc:spChg>
        <pc:grpChg chg="add 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2510517563" sldId="295"/>
            <ac:grpSpMk id="16" creationId="{5BB11B77-16CE-4796-9677-F0ED67FCEC1B}"/>
          </ac:grpSpMkLst>
        </pc:grpChg>
        <pc:picChg chg="add mod">
          <ac:chgData name="Sawant, Ms. Vidisha Vijay" userId="619cfcdd-eaa3-4c74-87c9-3e7f85b30f09" providerId="ADAL" clId="{F14B2C21-7E09-418D-83EB-74A7CA8B895D}" dt="2023-02-06T16:43:59.480" v="1578" actId="14100"/>
          <ac:picMkLst>
            <pc:docMk/>
            <pc:sldMk cId="2510517563" sldId="295"/>
            <ac:picMk id="3" creationId="{17E32B17-53F9-FFB8-4473-1400BFE5952C}"/>
          </ac:picMkLst>
        </pc:picChg>
        <pc:picChg chg="del">
          <ac:chgData name="Sawant, Ms. Vidisha Vijay" userId="619cfcdd-eaa3-4c74-87c9-3e7f85b30f09" providerId="ADAL" clId="{F14B2C21-7E09-418D-83EB-74A7CA8B895D}" dt="2023-02-06T16:37:38.631" v="1480" actId="478"/>
          <ac:picMkLst>
            <pc:docMk/>
            <pc:sldMk cId="2510517563" sldId="295"/>
            <ac:picMk id="4" creationId="{965A789D-FA5C-5122-E27B-19BCC228E69F}"/>
          </ac:picMkLst>
        </pc:picChg>
        <pc:picChg chg="add 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2510517563" sldId="295"/>
            <ac:picMk id="10" creationId="{BC526B7A-4801-4FD1-95C8-03AF22629E87}"/>
          </ac:picMkLst>
        </pc:picChg>
      </pc:sldChg>
      <pc:sldChg chg="addSp delSp modSp add mod delDesignElem">
        <pc:chgData name="Sawant, Ms. Vidisha Vijay" userId="619cfcdd-eaa3-4c74-87c9-3e7f85b30f09" providerId="ADAL" clId="{F14B2C21-7E09-418D-83EB-74A7CA8B895D}" dt="2023-02-06T20:40:06.622" v="3747" actId="207"/>
        <pc:sldMkLst>
          <pc:docMk/>
          <pc:sldMk cId="1463625547" sldId="296"/>
        </pc:sldMkLst>
        <pc:spChg chg="mod">
          <ac:chgData name="Sawant, Ms. Vidisha Vijay" userId="619cfcdd-eaa3-4c74-87c9-3e7f85b30f09" providerId="ADAL" clId="{F14B2C21-7E09-418D-83EB-74A7CA8B895D}" dt="2023-02-06T16:41:37.223" v="1570" actId="20577"/>
          <ac:spMkLst>
            <pc:docMk/>
            <pc:sldMk cId="1463625547" sldId="296"/>
            <ac:spMk id="2" creationId="{1EF92442-80DF-CB60-8C22-37ECFE83ABEA}"/>
          </ac:spMkLst>
        </pc:spChg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463625547" sldId="296"/>
            <ac:spMk id="8" creationId="{0BABF38A-8A0D-492E-BD20-6CF4D46B50BD}"/>
          </ac:spMkLst>
        </pc:spChg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463625547" sldId="296"/>
            <ac:spMk id="12" creationId="{297F7562-DBE2-4729-835D-1486BBB4373A}"/>
          </ac:spMkLst>
        </pc:spChg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463625547" sldId="296"/>
            <ac:spMk id="14" creationId="{DCE0245F-7D4D-413E-940B-1D9D9A171161}"/>
          </ac:spMkLst>
        </pc:spChg>
        <pc:grpChg chg="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1463625547" sldId="296"/>
            <ac:grpSpMk id="16" creationId="{5BB11B77-16CE-4796-9677-F0ED67FCEC1B}"/>
          </ac:grpSpMkLst>
        </pc:grpChg>
        <pc:picChg chg="del mod">
          <ac:chgData name="Sawant, Ms. Vidisha Vijay" userId="619cfcdd-eaa3-4c74-87c9-3e7f85b30f09" providerId="ADAL" clId="{F14B2C21-7E09-418D-83EB-74A7CA8B895D}" dt="2023-02-06T16:38:09.764" v="1485" actId="478"/>
          <ac:picMkLst>
            <pc:docMk/>
            <pc:sldMk cId="1463625547" sldId="296"/>
            <ac:picMk id="3" creationId="{17E32B17-53F9-FFB8-4473-1400BFE5952C}"/>
          </ac:picMkLst>
        </pc:picChg>
        <pc:picChg chg="add mod">
          <ac:chgData name="Sawant, Ms. Vidisha Vijay" userId="619cfcdd-eaa3-4c74-87c9-3e7f85b30f09" providerId="ADAL" clId="{F14B2C21-7E09-418D-83EB-74A7CA8B895D}" dt="2023-02-06T20:40:06.622" v="3747" actId="207"/>
          <ac:picMkLst>
            <pc:docMk/>
            <pc:sldMk cId="1463625547" sldId="296"/>
            <ac:picMk id="4" creationId="{6A810784-28BF-E0A3-1A6E-75D8F2CBC8D6}"/>
          </ac:picMkLst>
        </pc:picChg>
        <pc:picChg chg="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1463625547" sldId="296"/>
            <ac:picMk id="10" creationId="{BC526B7A-4801-4FD1-95C8-03AF22629E87}"/>
          </ac:picMkLst>
        </pc:picChg>
      </pc:sldChg>
      <pc:sldChg chg="addSp delSp modSp add mod delDesignElem">
        <pc:chgData name="Sawant, Ms. Vidisha Vijay" userId="619cfcdd-eaa3-4c74-87c9-3e7f85b30f09" providerId="ADAL" clId="{F14B2C21-7E09-418D-83EB-74A7CA8B895D}" dt="2023-02-06T20:48:54.605" v="3792" actId="207"/>
        <pc:sldMkLst>
          <pc:docMk/>
          <pc:sldMk cId="1909487370" sldId="297"/>
        </pc:sldMkLst>
        <pc:spChg chg="mod">
          <ac:chgData name="Sawant, Ms. Vidisha Vijay" userId="619cfcdd-eaa3-4c74-87c9-3e7f85b30f09" providerId="ADAL" clId="{F14B2C21-7E09-418D-83EB-74A7CA8B895D}" dt="2023-02-06T20:06:31.420" v="3604" actId="122"/>
          <ac:spMkLst>
            <pc:docMk/>
            <pc:sldMk cId="1909487370" sldId="297"/>
            <ac:spMk id="2" creationId="{1EF92442-80DF-CB60-8C22-37ECFE83ABEA}"/>
          </ac:spMkLst>
        </pc:spChg>
        <pc:spChg chg="add del mod">
          <ac:chgData name="Sawant, Ms. Vidisha Vijay" userId="619cfcdd-eaa3-4c74-87c9-3e7f85b30f09" providerId="ADAL" clId="{F14B2C21-7E09-418D-83EB-74A7CA8B895D}" dt="2023-02-06T16:39:07.183" v="1497" actId="478"/>
          <ac:spMkLst>
            <pc:docMk/>
            <pc:sldMk cId="1909487370" sldId="297"/>
            <ac:spMk id="6" creationId="{73C81696-5EF3-4D46-B2B0-F90776353FC3}"/>
          </ac:spMkLst>
        </pc:spChg>
        <pc:spChg chg="add del">
          <ac:chgData name="Sawant, Ms. Vidisha Vijay" userId="619cfcdd-eaa3-4c74-87c9-3e7f85b30f09" providerId="ADAL" clId="{F14B2C21-7E09-418D-83EB-74A7CA8B895D}" dt="2023-02-06T16:44:35.472" v="1581" actId="26606"/>
          <ac:spMkLst>
            <pc:docMk/>
            <pc:sldMk cId="1909487370" sldId="297"/>
            <ac:spMk id="8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6:44:35.472" v="1581" actId="26606"/>
          <ac:spMkLst>
            <pc:docMk/>
            <pc:sldMk cId="1909487370" sldId="297"/>
            <ac:spMk id="12" creationId="{297F7562-DBE2-4729-835D-1486BBB4373A}"/>
          </ac:spMkLst>
        </pc:spChg>
        <pc:spChg chg="add del">
          <ac:chgData name="Sawant, Ms. Vidisha Vijay" userId="619cfcdd-eaa3-4c74-87c9-3e7f85b30f09" providerId="ADAL" clId="{F14B2C21-7E09-418D-83EB-74A7CA8B895D}" dt="2023-02-06T16:44:35.472" v="1581" actId="26606"/>
          <ac:spMkLst>
            <pc:docMk/>
            <pc:sldMk cId="1909487370" sldId="297"/>
            <ac:spMk id="14" creationId="{DCE0245F-7D4D-413E-940B-1D9D9A171161}"/>
          </ac:spMkLst>
        </pc:spChg>
        <pc:spChg chg="add del">
          <ac:chgData name="Sawant, Ms. Vidisha Vijay" userId="619cfcdd-eaa3-4c74-87c9-3e7f85b30f09" providerId="ADAL" clId="{F14B2C21-7E09-418D-83EB-74A7CA8B895D}" dt="2023-02-06T16:44:35.442" v="1580" actId="26606"/>
          <ac:spMkLst>
            <pc:docMk/>
            <pc:sldMk cId="1909487370" sldId="297"/>
            <ac:spMk id="23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6:44:35.442" v="1580" actId="26606"/>
          <ac:spMkLst>
            <pc:docMk/>
            <pc:sldMk cId="1909487370" sldId="297"/>
            <ac:spMk id="27" creationId="{DE61FBD7-E37C-4B38-BE44-A6D4978D7486}"/>
          </ac:spMkLst>
        </pc:spChg>
        <pc:spChg chg="add del">
          <ac:chgData name="Sawant, Ms. Vidisha Vijay" userId="619cfcdd-eaa3-4c74-87c9-3e7f85b30f09" providerId="ADAL" clId="{F14B2C21-7E09-418D-83EB-74A7CA8B895D}" dt="2023-02-06T16:44:35.442" v="1580" actId="26606"/>
          <ac:spMkLst>
            <pc:docMk/>
            <pc:sldMk cId="1909487370" sldId="297"/>
            <ac:spMk id="29" creationId="{392BFCFE-FD78-4EDF-BEFE-CC444DC5F307}"/>
          </ac:spMkLst>
        </pc:spChg>
        <pc:spChg chg="add del">
          <ac:chgData name="Sawant, Ms. Vidisha Vijay" userId="619cfcdd-eaa3-4c74-87c9-3e7f85b30f09" providerId="ADAL" clId="{F14B2C21-7E09-418D-83EB-74A7CA8B895D}" dt="2023-02-06T16:44:35.442" v="1580" actId="26606"/>
          <ac:spMkLst>
            <pc:docMk/>
            <pc:sldMk cId="1909487370" sldId="297"/>
            <ac:spMk id="35" creationId="{B629C0B3-01E5-4A82-B87C-62B1483F11B7}"/>
          </ac:spMkLst>
        </pc:spChg>
        <pc:spChg chg="add del">
          <ac:chgData name="Sawant, Ms. Vidisha Vijay" userId="619cfcdd-eaa3-4c74-87c9-3e7f85b30f09" providerId="ADAL" clId="{F14B2C21-7E09-418D-83EB-74A7CA8B895D}" dt="2023-02-06T16:44:35.442" v="1580" actId="26606"/>
          <ac:spMkLst>
            <pc:docMk/>
            <pc:sldMk cId="1909487370" sldId="297"/>
            <ac:spMk id="37" creationId="{D4DFA784-845D-4F99-B808-5C025E39B890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909487370" sldId="297"/>
            <ac:spMk id="39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909487370" sldId="297"/>
            <ac:spMk id="41" creationId="{297F7562-DBE2-4729-835D-1486BBB4373A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1909487370" sldId="297"/>
            <ac:spMk id="42" creationId="{DCE0245F-7D4D-413E-940B-1D9D9A171161}"/>
          </ac:spMkLst>
        </pc:spChg>
        <pc:grpChg chg="add del">
          <ac:chgData name="Sawant, Ms. Vidisha Vijay" userId="619cfcdd-eaa3-4c74-87c9-3e7f85b30f09" providerId="ADAL" clId="{F14B2C21-7E09-418D-83EB-74A7CA8B895D}" dt="2023-02-06T16:44:35.472" v="1581" actId="26606"/>
          <ac:grpSpMkLst>
            <pc:docMk/>
            <pc:sldMk cId="1909487370" sldId="297"/>
            <ac:grpSpMk id="16" creationId="{5BB11B77-16CE-4796-9677-F0ED67FCEC1B}"/>
          </ac:grpSpMkLst>
        </pc:grpChg>
        <pc:grpChg chg="add del">
          <ac:chgData name="Sawant, Ms. Vidisha Vijay" userId="619cfcdd-eaa3-4c74-87c9-3e7f85b30f09" providerId="ADAL" clId="{F14B2C21-7E09-418D-83EB-74A7CA8B895D}" dt="2023-02-06T16:44:35.442" v="1580" actId="26606"/>
          <ac:grpSpMkLst>
            <pc:docMk/>
            <pc:sldMk cId="1909487370" sldId="297"/>
            <ac:grpSpMk id="31" creationId="{0292BAD4-5BB2-4CD3-AB5B-C35EF9F7D2B4}"/>
          </ac:grpSpMkLst>
        </pc:grpChg>
        <pc:grpChg chg="add 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1909487370" sldId="297"/>
            <ac:grpSpMk id="43" creationId="{5BB11B77-16CE-4796-9677-F0ED67FCEC1B}"/>
          </ac:grpSpMkLst>
        </pc:grpChg>
        <pc:picChg chg="add mod">
          <ac:chgData name="Sawant, Ms. Vidisha Vijay" userId="619cfcdd-eaa3-4c74-87c9-3e7f85b30f09" providerId="ADAL" clId="{F14B2C21-7E09-418D-83EB-74A7CA8B895D}" dt="2023-02-06T20:48:54.605" v="3792" actId="207"/>
          <ac:picMkLst>
            <pc:docMk/>
            <pc:sldMk cId="1909487370" sldId="297"/>
            <ac:picMk id="3" creationId="{552958D3-0143-028A-179E-489D2D893E4D}"/>
          </ac:picMkLst>
        </pc:picChg>
        <pc:picChg chg="del">
          <ac:chgData name="Sawant, Ms. Vidisha Vijay" userId="619cfcdd-eaa3-4c74-87c9-3e7f85b30f09" providerId="ADAL" clId="{F14B2C21-7E09-418D-83EB-74A7CA8B895D}" dt="2023-02-06T16:38:58.688" v="1496" actId="478"/>
          <ac:picMkLst>
            <pc:docMk/>
            <pc:sldMk cId="1909487370" sldId="297"/>
            <ac:picMk id="4" creationId="{6A810784-28BF-E0A3-1A6E-75D8F2CBC8D6}"/>
          </ac:picMkLst>
        </pc:picChg>
        <pc:picChg chg="add del">
          <ac:chgData name="Sawant, Ms. Vidisha Vijay" userId="619cfcdd-eaa3-4c74-87c9-3e7f85b30f09" providerId="ADAL" clId="{F14B2C21-7E09-418D-83EB-74A7CA8B895D}" dt="2023-02-06T16:44:35.472" v="1581" actId="26606"/>
          <ac:picMkLst>
            <pc:docMk/>
            <pc:sldMk cId="1909487370" sldId="297"/>
            <ac:picMk id="10" creationId="{BC526B7A-4801-4FD1-95C8-03AF22629E87}"/>
          </ac:picMkLst>
        </pc:picChg>
        <pc:picChg chg="add del">
          <ac:chgData name="Sawant, Ms. Vidisha Vijay" userId="619cfcdd-eaa3-4c74-87c9-3e7f85b30f09" providerId="ADAL" clId="{F14B2C21-7E09-418D-83EB-74A7CA8B895D}" dt="2023-02-06T16:44:35.442" v="1580" actId="26606"/>
          <ac:picMkLst>
            <pc:docMk/>
            <pc:sldMk cId="1909487370" sldId="297"/>
            <ac:picMk id="25" creationId="{BC526B7A-4801-4FD1-95C8-03AF22629E87}"/>
          </ac:picMkLst>
        </pc:picChg>
        <pc:picChg chg="add 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1909487370" sldId="297"/>
            <ac:picMk id="40" creationId="{BC526B7A-4801-4FD1-95C8-03AF22629E87}"/>
          </ac:picMkLst>
        </pc:picChg>
      </pc:sldChg>
      <pc:sldChg chg="addSp delSp modSp add mod delDesignElem">
        <pc:chgData name="Sawant, Ms. Vidisha Vijay" userId="619cfcdd-eaa3-4c74-87c9-3e7f85b30f09" providerId="ADAL" clId="{F14B2C21-7E09-418D-83EB-74A7CA8B895D}" dt="2023-02-06T20:40:44.948" v="3752" actId="207"/>
        <pc:sldMkLst>
          <pc:docMk/>
          <pc:sldMk cId="2035833078" sldId="298"/>
        </pc:sldMkLst>
        <pc:spChg chg="mod">
          <ac:chgData name="Sawant, Ms. Vidisha Vijay" userId="619cfcdd-eaa3-4c74-87c9-3e7f85b30f09" providerId="ADAL" clId="{F14B2C21-7E09-418D-83EB-74A7CA8B895D}" dt="2023-02-06T20:06:54.980" v="3610" actId="1076"/>
          <ac:spMkLst>
            <pc:docMk/>
            <pc:sldMk cId="2035833078" sldId="298"/>
            <ac:spMk id="2" creationId="{1EF92442-80DF-CB60-8C22-37ECFE83ABEA}"/>
          </ac:spMkLst>
        </pc:spChg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2035833078" sldId="298"/>
            <ac:spMk id="8" creationId="{0BABF38A-8A0D-492E-BD20-6CF4D46B50BD}"/>
          </ac:spMkLst>
        </pc:spChg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2035833078" sldId="298"/>
            <ac:spMk id="12" creationId="{297F7562-DBE2-4729-835D-1486BBB4373A}"/>
          </ac:spMkLst>
        </pc:spChg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2035833078" sldId="298"/>
            <ac:spMk id="14" creationId="{DCE0245F-7D4D-413E-940B-1D9D9A171161}"/>
          </ac:spMkLst>
        </pc:spChg>
        <pc:grpChg chg="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2035833078" sldId="298"/>
            <ac:grpSpMk id="16" creationId="{5BB11B77-16CE-4796-9677-F0ED67FCEC1B}"/>
          </ac:grpSpMkLst>
        </pc:grpChg>
        <pc:picChg chg="del">
          <ac:chgData name="Sawant, Ms. Vidisha Vijay" userId="619cfcdd-eaa3-4c74-87c9-3e7f85b30f09" providerId="ADAL" clId="{F14B2C21-7E09-418D-83EB-74A7CA8B895D}" dt="2023-02-06T16:40:53.777" v="1529" actId="478"/>
          <ac:picMkLst>
            <pc:docMk/>
            <pc:sldMk cId="2035833078" sldId="298"/>
            <ac:picMk id="3" creationId="{552958D3-0143-028A-179E-489D2D893E4D}"/>
          </ac:picMkLst>
        </pc:picChg>
        <pc:picChg chg="add mod">
          <ac:chgData name="Sawant, Ms. Vidisha Vijay" userId="619cfcdd-eaa3-4c74-87c9-3e7f85b30f09" providerId="ADAL" clId="{F14B2C21-7E09-418D-83EB-74A7CA8B895D}" dt="2023-02-06T20:40:44.948" v="3752" actId="207"/>
          <ac:picMkLst>
            <pc:docMk/>
            <pc:sldMk cId="2035833078" sldId="298"/>
            <ac:picMk id="4" creationId="{FEB9B61B-9F90-93FE-366F-62E4667C979A}"/>
          </ac:picMkLst>
        </pc:picChg>
        <pc:picChg chg="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2035833078" sldId="298"/>
            <ac:picMk id="10" creationId="{BC526B7A-4801-4FD1-95C8-03AF22629E87}"/>
          </ac:picMkLst>
        </pc:picChg>
      </pc:sldChg>
      <pc:sldChg chg="delSp add del delDesignElem">
        <pc:chgData name="Sawant, Ms. Vidisha Vijay" userId="619cfcdd-eaa3-4c74-87c9-3e7f85b30f09" providerId="ADAL" clId="{F14B2C21-7E09-418D-83EB-74A7CA8B895D}" dt="2023-02-06T20:05:54.422" v="3593" actId="47"/>
        <pc:sldMkLst>
          <pc:docMk/>
          <pc:sldMk cId="2147192122" sldId="299"/>
        </pc:sldMkLst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2147192122" sldId="299"/>
            <ac:spMk id="8" creationId="{0BABF38A-8A0D-492E-BD20-6CF4D46B50BD}"/>
          </ac:spMkLst>
        </pc:spChg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2147192122" sldId="299"/>
            <ac:spMk id="12" creationId="{297F7562-DBE2-4729-835D-1486BBB4373A}"/>
          </ac:spMkLst>
        </pc:spChg>
        <pc:spChg chg="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2147192122" sldId="299"/>
            <ac:spMk id="14" creationId="{DCE0245F-7D4D-413E-940B-1D9D9A171161}"/>
          </ac:spMkLst>
        </pc:spChg>
        <pc:grpChg chg="del">
          <ac:chgData name="Sawant, Ms. Vidisha Vijay" userId="619cfcdd-eaa3-4c74-87c9-3e7f85b30f09" providerId="ADAL" clId="{F14B2C21-7E09-418D-83EB-74A7CA8B895D}" dt="2023-02-06T18:52:31.322" v="2206"/>
          <ac:grpSpMkLst>
            <pc:docMk/>
            <pc:sldMk cId="2147192122" sldId="299"/>
            <ac:grpSpMk id="16" creationId="{5BB11B77-16CE-4796-9677-F0ED67FCEC1B}"/>
          </ac:grpSpMkLst>
        </pc:grpChg>
        <pc:picChg chg="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2147192122" sldId="299"/>
            <ac:picMk id="10" creationId="{BC526B7A-4801-4FD1-95C8-03AF22629E87}"/>
          </ac:picMkLst>
        </pc:picChg>
      </pc:sldChg>
      <pc:sldChg chg="delSp modSp add mod ord setBg modAnim delDesignElem">
        <pc:chgData name="Sawant, Ms. Vidisha Vijay" userId="619cfcdd-eaa3-4c74-87c9-3e7f85b30f09" providerId="ADAL" clId="{F14B2C21-7E09-418D-83EB-74A7CA8B895D}" dt="2023-02-06T20:07:40.074" v="3612"/>
        <pc:sldMkLst>
          <pc:docMk/>
          <pc:sldMk cId="3580464317" sldId="308"/>
        </pc:sldMkLst>
        <pc:spChg chg="mod">
          <ac:chgData name="Sawant, Ms. Vidisha Vijay" userId="619cfcdd-eaa3-4c74-87c9-3e7f85b30f09" providerId="ADAL" clId="{F14B2C21-7E09-418D-83EB-74A7CA8B895D}" dt="2023-02-06T16:50:31.094" v="1667" actId="207"/>
          <ac:spMkLst>
            <pc:docMk/>
            <pc:sldMk cId="3580464317" sldId="308"/>
            <ac:spMk id="2" creationId="{65295800-1CB1-EFF4-C2EC-67FA77E04269}"/>
          </ac:spMkLst>
        </pc:spChg>
        <pc:spChg chg="del">
          <ac:chgData name="Sawant, Ms. Vidisha Vijay" userId="619cfcdd-eaa3-4c74-87c9-3e7f85b30f09" providerId="ADAL" clId="{F14B2C21-7E09-418D-83EB-74A7CA8B895D}" dt="2023-02-06T16:46:52.489" v="1590"/>
          <ac:spMkLst>
            <pc:docMk/>
            <pc:sldMk cId="3580464317" sldId="308"/>
            <ac:spMk id="7" creationId="{37C89E4B-3C9F-44B9-8B86-D9E3D112D8EC}"/>
          </ac:spMkLst>
        </pc:spChg>
        <pc:picChg chg="ord">
          <ac:chgData name="Sawant, Ms. Vidisha Vijay" userId="619cfcdd-eaa3-4c74-87c9-3e7f85b30f09" providerId="ADAL" clId="{F14B2C21-7E09-418D-83EB-74A7CA8B895D}" dt="2023-02-06T20:07:11.751" v="3611" actId="167"/>
          <ac:picMkLst>
            <pc:docMk/>
            <pc:sldMk cId="3580464317" sldId="308"/>
            <ac:picMk id="5" creationId="{6BEA907F-B8CB-9DF7-2980-240D75ADAAEE}"/>
          </ac:picMkLst>
        </pc:picChg>
        <pc:cxnChg chg="del">
          <ac:chgData name="Sawant, Ms. Vidisha Vijay" userId="619cfcdd-eaa3-4c74-87c9-3e7f85b30f09" providerId="ADAL" clId="{F14B2C21-7E09-418D-83EB-74A7CA8B895D}" dt="2023-02-06T16:46:52.489" v="1590"/>
          <ac:cxnSpMkLst>
            <pc:docMk/>
            <pc:sldMk cId="3580464317" sldId="308"/>
            <ac:cxnSpMk id="8" creationId="{AA2EAA10-076F-46BD-8F0F-B9A2FB77A85C}"/>
          </ac:cxnSpMkLst>
        </pc:cxnChg>
        <pc:cxnChg chg="del">
          <ac:chgData name="Sawant, Ms. Vidisha Vijay" userId="619cfcdd-eaa3-4c74-87c9-3e7f85b30f09" providerId="ADAL" clId="{F14B2C21-7E09-418D-83EB-74A7CA8B895D}" dt="2023-02-06T16:46:52.489" v="1590"/>
          <ac:cxnSpMkLst>
            <pc:docMk/>
            <pc:sldMk cId="3580464317" sldId="308"/>
            <ac:cxnSpMk id="14" creationId="{D891E407-403B-4764-86C9-33A56D3BCAA3}"/>
          </ac:cxnSpMkLst>
        </pc:cxnChg>
      </pc:sldChg>
      <pc:sldChg chg="addSp delSp modSp new mod ord">
        <pc:chgData name="Sawant, Ms. Vidisha Vijay" userId="619cfcdd-eaa3-4c74-87c9-3e7f85b30f09" providerId="ADAL" clId="{F14B2C21-7E09-418D-83EB-74A7CA8B895D}" dt="2023-02-06T21:44:05.493" v="4281" actId="20577"/>
        <pc:sldMkLst>
          <pc:docMk/>
          <pc:sldMk cId="3073648836" sldId="309"/>
        </pc:sldMkLst>
        <pc:spChg chg="mod">
          <ac:chgData name="Sawant, Ms. Vidisha Vijay" userId="619cfcdd-eaa3-4c74-87c9-3e7f85b30f09" providerId="ADAL" clId="{F14B2C21-7E09-418D-83EB-74A7CA8B895D}" dt="2023-02-06T21:44:05.493" v="4281" actId="20577"/>
          <ac:spMkLst>
            <pc:docMk/>
            <pc:sldMk cId="3073648836" sldId="309"/>
            <ac:spMk id="2" creationId="{DAEF81F8-19DD-5486-4277-F503C98B2EAA}"/>
          </ac:spMkLst>
        </pc:spChg>
        <pc:spChg chg="del">
          <ac:chgData name="Sawant, Ms. Vidisha Vijay" userId="619cfcdd-eaa3-4c74-87c9-3e7f85b30f09" providerId="ADAL" clId="{F14B2C21-7E09-418D-83EB-74A7CA8B895D}" dt="2023-02-06T16:47:33.188" v="1608"/>
          <ac:spMkLst>
            <pc:docMk/>
            <pc:sldMk cId="3073648836" sldId="309"/>
            <ac:spMk id="3" creationId="{BD24EEB8-751E-31D7-C334-0EF6D118CD77}"/>
          </ac:spMkLst>
        </pc:spChg>
        <pc:picChg chg="add mod">
          <ac:chgData name="Sawant, Ms. Vidisha Vijay" userId="619cfcdd-eaa3-4c74-87c9-3e7f85b30f09" providerId="ADAL" clId="{F14B2C21-7E09-418D-83EB-74A7CA8B895D}" dt="2023-02-06T20:11:20.231" v="3629" actId="1076"/>
          <ac:picMkLst>
            <pc:docMk/>
            <pc:sldMk cId="3073648836" sldId="309"/>
            <ac:picMk id="4" creationId="{C16DE3E5-E8B3-7125-66FE-DA79AFC190D0}"/>
          </ac:picMkLst>
        </pc:picChg>
      </pc:sldChg>
      <pc:sldChg chg="addSp delSp modSp new mod ord">
        <pc:chgData name="Sawant, Ms. Vidisha Vijay" userId="619cfcdd-eaa3-4c74-87c9-3e7f85b30f09" providerId="ADAL" clId="{F14B2C21-7E09-418D-83EB-74A7CA8B895D}" dt="2023-02-06T20:11:48.990" v="3632" actId="1076"/>
        <pc:sldMkLst>
          <pc:docMk/>
          <pc:sldMk cId="4045212388" sldId="310"/>
        </pc:sldMkLst>
        <pc:spChg chg="mod">
          <ac:chgData name="Sawant, Ms. Vidisha Vijay" userId="619cfcdd-eaa3-4c74-87c9-3e7f85b30f09" providerId="ADAL" clId="{F14B2C21-7E09-418D-83EB-74A7CA8B895D}" dt="2023-02-06T20:11:48.990" v="3632" actId="1076"/>
          <ac:spMkLst>
            <pc:docMk/>
            <pc:sldMk cId="4045212388" sldId="310"/>
            <ac:spMk id="2" creationId="{BC09DE9A-1F3C-25E8-E630-A08CF3EF171C}"/>
          </ac:spMkLst>
        </pc:spChg>
        <pc:spChg chg="del">
          <ac:chgData name="Sawant, Ms. Vidisha Vijay" userId="619cfcdd-eaa3-4c74-87c9-3e7f85b30f09" providerId="ADAL" clId="{F14B2C21-7E09-418D-83EB-74A7CA8B895D}" dt="2023-02-06T16:47:56.696" v="1624"/>
          <ac:spMkLst>
            <pc:docMk/>
            <pc:sldMk cId="4045212388" sldId="310"/>
            <ac:spMk id="3" creationId="{15E73858-CDC9-AADA-7B29-65B610EEAFEA}"/>
          </ac:spMkLst>
        </pc:spChg>
        <pc:picChg chg="add mod">
          <ac:chgData name="Sawant, Ms. Vidisha Vijay" userId="619cfcdd-eaa3-4c74-87c9-3e7f85b30f09" providerId="ADAL" clId="{F14B2C21-7E09-418D-83EB-74A7CA8B895D}" dt="2023-02-06T20:11:08.981" v="3626" actId="1076"/>
          <ac:picMkLst>
            <pc:docMk/>
            <pc:sldMk cId="4045212388" sldId="310"/>
            <ac:picMk id="4" creationId="{D2C36411-7DD8-A0D8-B32C-256C9E628AE3}"/>
          </ac:picMkLst>
        </pc:picChg>
      </pc:sldChg>
      <pc:sldChg chg="addSp delSp modSp new mod ord">
        <pc:chgData name="Sawant, Ms. Vidisha Vijay" userId="619cfcdd-eaa3-4c74-87c9-3e7f85b30f09" providerId="ADAL" clId="{F14B2C21-7E09-418D-83EB-74A7CA8B895D}" dt="2023-02-06T20:11:44.830" v="3631" actId="1076"/>
        <pc:sldMkLst>
          <pc:docMk/>
          <pc:sldMk cId="3463421661" sldId="311"/>
        </pc:sldMkLst>
        <pc:spChg chg="mod">
          <ac:chgData name="Sawant, Ms. Vidisha Vijay" userId="619cfcdd-eaa3-4c74-87c9-3e7f85b30f09" providerId="ADAL" clId="{F14B2C21-7E09-418D-83EB-74A7CA8B895D}" dt="2023-02-06T20:11:44.830" v="3631" actId="1076"/>
          <ac:spMkLst>
            <pc:docMk/>
            <pc:sldMk cId="3463421661" sldId="311"/>
            <ac:spMk id="2" creationId="{01F68F53-8252-22E0-4CBB-4526C7D5D564}"/>
          </ac:spMkLst>
        </pc:spChg>
        <pc:spChg chg="del">
          <ac:chgData name="Sawant, Ms. Vidisha Vijay" userId="619cfcdd-eaa3-4c74-87c9-3e7f85b30f09" providerId="ADAL" clId="{F14B2C21-7E09-418D-83EB-74A7CA8B895D}" dt="2023-02-06T16:48:26.897" v="1642"/>
          <ac:spMkLst>
            <pc:docMk/>
            <pc:sldMk cId="3463421661" sldId="311"/>
            <ac:spMk id="3" creationId="{D34F68F8-F545-E5AB-F3AE-F51F3149D652}"/>
          </ac:spMkLst>
        </pc:spChg>
        <pc:picChg chg="add mod">
          <ac:chgData name="Sawant, Ms. Vidisha Vijay" userId="619cfcdd-eaa3-4c74-87c9-3e7f85b30f09" providerId="ADAL" clId="{F14B2C21-7E09-418D-83EB-74A7CA8B895D}" dt="2023-02-06T20:11:31.454" v="3630" actId="1076"/>
          <ac:picMkLst>
            <pc:docMk/>
            <pc:sldMk cId="3463421661" sldId="311"/>
            <ac:picMk id="4" creationId="{AFDD7192-325B-6291-F373-711DC62DCBD3}"/>
          </ac:picMkLst>
        </pc:picChg>
      </pc:sldChg>
      <pc:sldChg chg="modSp new del mod">
        <pc:chgData name="Sawant, Ms. Vidisha Vijay" userId="619cfcdd-eaa3-4c74-87c9-3e7f85b30f09" providerId="ADAL" clId="{F14B2C21-7E09-418D-83EB-74A7CA8B895D}" dt="2023-02-06T16:49:21.242" v="1658" actId="2696"/>
        <pc:sldMkLst>
          <pc:docMk/>
          <pc:sldMk cId="1838630739" sldId="312"/>
        </pc:sldMkLst>
        <pc:spChg chg="mod">
          <ac:chgData name="Sawant, Ms. Vidisha Vijay" userId="619cfcdd-eaa3-4c74-87c9-3e7f85b30f09" providerId="ADAL" clId="{F14B2C21-7E09-418D-83EB-74A7CA8B895D}" dt="2023-02-06T16:48:56.581" v="1657" actId="20577"/>
          <ac:spMkLst>
            <pc:docMk/>
            <pc:sldMk cId="1838630739" sldId="312"/>
            <ac:spMk id="2" creationId="{48C6D989-D24E-D627-5176-3C2E4D81BBF8}"/>
          </ac:spMkLst>
        </pc:spChg>
      </pc:sldChg>
      <pc:sldChg chg="addSp delSp modSp new mod setBg delDesignElem">
        <pc:chgData name="Sawant, Ms. Vidisha Vijay" userId="619cfcdd-eaa3-4c74-87c9-3e7f85b30f09" providerId="ADAL" clId="{F14B2C21-7E09-418D-83EB-74A7CA8B895D}" dt="2023-02-06T21:06:48.599" v="3956" actId="20577"/>
        <pc:sldMkLst>
          <pc:docMk/>
          <pc:sldMk cId="3121400193" sldId="312"/>
        </pc:sldMkLst>
        <pc:spChg chg="mod">
          <ac:chgData name="Sawant, Ms. Vidisha Vijay" userId="619cfcdd-eaa3-4c74-87c9-3e7f85b30f09" providerId="ADAL" clId="{F14B2C21-7E09-418D-83EB-74A7CA8B895D}" dt="2023-02-06T16:55:01.880" v="1807" actId="113"/>
          <ac:spMkLst>
            <pc:docMk/>
            <pc:sldMk cId="3121400193" sldId="312"/>
            <ac:spMk id="2" creationId="{734C9631-DB83-3AD7-505D-7FB2C8E34E8D}"/>
          </ac:spMkLst>
        </pc:spChg>
        <pc:spChg chg="mod">
          <ac:chgData name="Sawant, Ms. Vidisha Vijay" userId="619cfcdd-eaa3-4c74-87c9-3e7f85b30f09" providerId="ADAL" clId="{F14B2C21-7E09-418D-83EB-74A7CA8B895D}" dt="2023-02-06T21:06:07.649" v="3935" actId="404"/>
          <ac:spMkLst>
            <pc:docMk/>
            <pc:sldMk cId="3121400193" sldId="312"/>
            <ac:spMk id="3" creationId="{84DFBB10-F887-3AF1-1450-3A182A1D3786}"/>
          </ac:spMkLst>
        </pc:spChg>
        <pc:spChg chg="mod">
          <ac:chgData name="Sawant, Ms. Vidisha Vijay" userId="619cfcdd-eaa3-4c74-87c9-3e7f85b30f09" providerId="ADAL" clId="{F14B2C21-7E09-418D-83EB-74A7CA8B895D}" dt="2023-02-06T21:06:48.599" v="3956" actId="20577"/>
          <ac:spMkLst>
            <pc:docMk/>
            <pc:sldMk cId="3121400193" sldId="312"/>
            <ac:spMk id="4" creationId="{B674CAFC-02AA-0CE0-B662-667FFAE0D45F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121400193" sldId="312"/>
            <ac:spMk id="10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121400193" sldId="312"/>
            <ac:spMk id="14" creationId="{43A9B7B3-F171-4C25-99FC-C54250F0649B}"/>
          </ac:spMkLst>
        </pc:spChg>
        <pc:spChg chg="add del">
          <ac:chgData name="Sawant, Ms. Vidisha Vijay" userId="619cfcdd-eaa3-4c74-87c9-3e7f85b30f09" providerId="ADAL" clId="{F14B2C21-7E09-418D-83EB-74A7CA8B895D}" dt="2023-02-06T18:52:31.322" v="2206"/>
          <ac:spMkLst>
            <pc:docMk/>
            <pc:sldMk cId="3121400193" sldId="312"/>
            <ac:spMk id="16" creationId="{D2D5C7C5-9C27-4A61-9F57-1857D45320FD}"/>
          </ac:spMkLst>
        </pc:spChg>
        <pc:picChg chg="add 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3121400193" sldId="312"/>
            <ac:picMk id="12" creationId="{BC526B7A-4801-4FD1-95C8-03AF22629E87}"/>
          </ac:picMkLst>
        </pc:picChg>
        <pc:picChg chg="add 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3121400193" sldId="312"/>
            <ac:picMk id="19" creationId="{3B05D9A1-5C36-49D4-8D83-8782DE1E1BCB}"/>
          </ac:picMkLst>
        </pc:picChg>
        <pc:picChg chg="add del">
          <ac:chgData name="Sawant, Ms. Vidisha Vijay" userId="619cfcdd-eaa3-4c74-87c9-3e7f85b30f09" providerId="ADAL" clId="{F14B2C21-7E09-418D-83EB-74A7CA8B895D}" dt="2023-02-06T18:52:31.322" v="2206"/>
          <ac:picMkLst>
            <pc:docMk/>
            <pc:sldMk cId="3121400193" sldId="312"/>
            <ac:picMk id="20" creationId="{3D2C8D16-C3E9-4377-B192-9F3B9A8673D4}"/>
          </ac:picMkLst>
        </pc:picChg>
      </pc:sldChg>
      <pc:sldChg chg="delSp modSp new del mod">
        <pc:chgData name="Sawant, Ms. Vidisha Vijay" userId="619cfcdd-eaa3-4c74-87c9-3e7f85b30f09" providerId="ADAL" clId="{F14B2C21-7E09-418D-83EB-74A7CA8B895D}" dt="2023-02-06T16:52:01.668" v="1701" actId="2696"/>
        <pc:sldMkLst>
          <pc:docMk/>
          <pc:sldMk cId="4180093016" sldId="312"/>
        </pc:sldMkLst>
        <pc:spChg chg="mod">
          <ac:chgData name="Sawant, Ms. Vidisha Vijay" userId="619cfcdd-eaa3-4c74-87c9-3e7f85b30f09" providerId="ADAL" clId="{F14B2C21-7E09-418D-83EB-74A7CA8B895D}" dt="2023-02-06T16:51:39.643" v="1699" actId="20577"/>
          <ac:spMkLst>
            <pc:docMk/>
            <pc:sldMk cId="4180093016" sldId="312"/>
            <ac:spMk id="2" creationId="{38E50BE8-7C51-89FF-70CA-DB0370E5C7C7}"/>
          </ac:spMkLst>
        </pc:spChg>
        <pc:spChg chg="del">
          <ac:chgData name="Sawant, Ms. Vidisha Vijay" userId="619cfcdd-eaa3-4c74-87c9-3e7f85b30f09" providerId="ADAL" clId="{F14B2C21-7E09-418D-83EB-74A7CA8B895D}" dt="2023-02-06T16:51:45.826" v="1700" actId="478"/>
          <ac:spMkLst>
            <pc:docMk/>
            <pc:sldMk cId="4180093016" sldId="312"/>
            <ac:spMk id="3" creationId="{EC168EF6-01A5-1F64-1493-7007FB28CD2A}"/>
          </ac:spMkLst>
        </pc:spChg>
      </pc:sldChg>
      <pc:sldChg chg="addSp delSp modSp new mod">
        <pc:chgData name="Sawant, Ms. Vidisha Vijay" userId="619cfcdd-eaa3-4c74-87c9-3e7f85b30f09" providerId="ADAL" clId="{F14B2C21-7E09-418D-83EB-74A7CA8B895D}" dt="2023-02-06T20:13:16.245" v="3637" actId="122"/>
        <pc:sldMkLst>
          <pc:docMk/>
          <pc:sldMk cId="2723958351" sldId="313"/>
        </pc:sldMkLst>
        <pc:spChg chg="mod">
          <ac:chgData name="Sawant, Ms. Vidisha Vijay" userId="619cfcdd-eaa3-4c74-87c9-3e7f85b30f09" providerId="ADAL" clId="{F14B2C21-7E09-418D-83EB-74A7CA8B895D}" dt="2023-02-06T20:13:16.245" v="3637" actId="122"/>
          <ac:spMkLst>
            <pc:docMk/>
            <pc:sldMk cId="2723958351" sldId="313"/>
            <ac:spMk id="2" creationId="{7D17D623-28D5-5632-CCE3-5EB6A24E2CFF}"/>
          </ac:spMkLst>
        </pc:spChg>
        <pc:spChg chg="del">
          <ac:chgData name="Sawant, Ms. Vidisha Vijay" userId="619cfcdd-eaa3-4c74-87c9-3e7f85b30f09" providerId="ADAL" clId="{F14B2C21-7E09-418D-83EB-74A7CA8B895D}" dt="2023-02-06T17:27:56.939" v="2009" actId="478"/>
          <ac:spMkLst>
            <pc:docMk/>
            <pc:sldMk cId="2723958351" sldId="313"/>
            <ac:spMk id="3" creationId="{95CB8BE3-4B67-EC28-7F89-8A95DFA5BBDD}"/>
          </ac:spMkLst>
        </pc:spChg>
        <pc:graphicFrameChg chg="add mod modGraphic">
          <ac:chgData name="Sawant, Ms. Vidisha Vijay" userId="619cfcdd-eaa3-4c74-87c9-3e7f85b30f09" providerId="ADAL" clId="{F14B2C21-7E09-418D-83EB-74A7CA8B895D}" dt="2023-02-06T20:12:14.265" v="3635" actId="2165"/>
          <ac:graphicFrameMkLst>
            <pc:docMk/>
            <pc:sldMk cId="2723958351" sldId="313"/>
            <ac:graphicFrameMk id="4" creationId="{760B9142-DBE2-4B2E-2B24-7DC8489BF815}"/>
          </ac:graphicFrameMkLst>
        </pc:graphicFrameChg>
      </pc:sldChg>
      <pc:sldChg chg="addSp delSp modSp new mod setBg">
        <pc:chgData name="Sawant, Ms. Vidisha Vijay" userId="619cfcdd-eaa3-4c74-87c9-3e7f85b30f09" providerId="ADAL" clId="{F14B2C21-7E09-418D-83EB-74A7CA8B895D}" dt="2023-02-06T20:23:10.251" v="3685"/>
        <pc:sldMkLst>
          <pc:docMk/>
          <pc:sldMk cId="4293072381" sldId="314"/>
        </pc:sldMkLst>
        <pc:spChg chg="mod">
          <ac:chgData name="Sawant, Ms. Vidisha Vijay" userId="619cfcdd-eaa3-4c74-87c9-3e7f85b30f09" providerId="ADAL" clId="{F14B2C21-7E09-418D-83EB-74A7CA8B895D}" dt="2023-02-06T20:20:26.192" v="3666" actId="1076"/>
          <ac:spMkLst>
            <pc:docMk/>
            <pc:sldMk cId="4293072381" sldId="314"/>
            <ac:spMk id="2" creationId="{680DB3EB-1808-357B-05CC-97E9BB17FD9F}"/>
          </ac:spMkLst>
        </pc:spChg>
        <pc:spChg chg="add del mod">
          <ac:chgData name="Sawant, Ms. Vidisha Vijay" userId="619cfcdd-eaa3-4c74-87c9-3e7f85b30f09" providerId="ADAL" clId="{F14B2C21-7E09-418D-83EB-74A7CA8B895D}" dt="2023-02-06T19:19:51.745" v="3253" actId="26606"/>
          <ac:spMkLst>
            <pc:docMk/>
            <pc:sldMk cId="4293072381" sldId="314"/>
            <ac:spMk id="3" creationId="{55293DA1-B988-0376-BE39-1923455C6AC7}"/>
          </ac:spMkLst>
        </pc:spChg>
        <pc:spChg chg="add del">
          <ac:chgData name="Sawant, Ms. Vidisha Vijay" userId="619cfcdd-eaa3-4c74-87c9-3e7f85b30f09" providerId="ADAL" clId="{F14B2C21-7E09-418D-83EB-74A7CA8B895D}" dt="2023-02-06T19:19:49.072" v="3250" actId="26606"/>
          <ac:spMkLst>
            <pc:docMk/>
            <pc:sldMk cId="4293072381" sldId="314"/>
            <ac:spMk id="9" creationId="{43A9B7B3-F171-4C25-99FC-C54250F0649B}"/>
          </ac:spMkLst>
        </pc:spChg>
        <pc:spChg chg="add del">
          <ac:chgData name="Sawant, Ms. Vidisha Vijay" userId="619cfcdd-eaa3-4c74-87c9-3e7f85b30f09" providerId="ADAL" clId="{F14B2C21-7E09-418D-83EB-74A7CA8B895D}" dt="2023-02-06T19:19:49.072" v="3250" actId="26606"/>
          <ac:spMkLst>
            <pc:docMk/>
            <pc:sldMk cId="4293072381" sldId="314"/>
            <ac:spMk id="11" creationId="{D2D5C7C5-9C27-4A61-9F57-1857D45320FD}"/>
          </ac:spMkLst>
        </pc:spChg>
        <pc:spChg chg="add del">
          <ac:chgData name="Sawant, Ms. Vidisha Vijay" userId="619cfcdd-eaa3-4c74-87c9-3e7f85b30f09" providerId="ADAL" clId="{F14B2C21-7E09-418D-83EB-74A7CA8B895D}" dt="2023-02-06T19:19:51.700" v="3252" actId="26606"/>
          <ac:spMkLst>
            <pc:docMk/>
            <pc:sldMk cId="4293072381" sldId="314"/>
            <ac:spMk id="17" creationId="{43A9B7B3-F171-4C25-99FC-C54250F0649B}"/>
          </ac:spMkLst>
        </pc:spChg>
        <pc:spChg chg="add del">
          <ac:chgData name="Sawant, Ms. Vidisha Vijay" userId="619cfcdd-eaa3-4c74-87c9-3e7f85b30f09" providerId="ADAL" clId="{F14B2C21-7E09-418D-83EB-74A7CA8B895D}" dt="2023-02-06T19:19:51.700" v="3252" actId="26606"/>
          <ac:spMkLst>
            <pc:docMk/>
            <pc:sldMk cId="4293072381" sldId="314"/>
            <ac:spMk id="18" creationId="{D2D5C7C5-9C27-4A61-9F57-1857D45320FD}"/>
          </ac:spMkLst>
        </pc:spChg>
        <pc:spChg chg="add">
          <ac:chgData name="Sawant, Ms. Vidisha Vijay" userId="619cfcdd-eaa3-4c74-87c9-3e7f85b30f09" providerId="ADAL" clId="{F14B2C21-7E09-418D-83EB-74A7CA8B895D}" dt="2023-02-06T19:19:51.745" v="3253" actId="26606"/>
          <ac:spMkLst>
            <pc:docMk/>
            <pc:sldMk cId="4293072381" sldId="314"/>
            <ac:spMk id="22" creationId="{43A9B7B3-F171-4C25-99FC-C54250F0649B}"/>
          </ac:spMkLst>
        </pc:spChg>
        <pc:spChg chg="add">
          <ac:chgData name="Sawant, Ms. Vidisha Vijay" userId="619cfcdd-eaa3-4c74-87c9-3e7f85b30f09" providerId="ADAL" clId="{F14B2C21-7E09-418D-83EB-74A7CA8B895D}" dt="2023-02-06T19:19:51.745" v="3253" actId="26606"/>
          <ac:spMkLst>
            <pc:docMk/>
            <pc:sldMk cId="4293072381" sldId="314"/>
            <ac:spMk id="23" creationId="{D2D5C7C5-9C27-4A61-9F57-1857D45320FD}"/>
          </ac:spMkLst>
        </pc:spChg>
        <pc:grpChg chg="add del">
          <ac:chgData name="Sawant, Ms. Vidisha Vijay" userId="619cfcdd-eaa3-4c74-87c9-3e7f85b30f09" providerId="ADAL" clId="{F14B2C21-7E09-418D-83EB-74A7CA8B895D}" dt="2023-02-06T19:19:49.072" v="3250" actId="26606"/>
          <ac:grpSpMkLst>
            <pc:docMk/>
            <pc:sldMk cId="4293072381" sldId="314"/>
            <ac:grpSpMk id="13" creationId="{12B335A1-0110-4D6F-BC0E-DCDCB432032B}"/>
          </ac:grpSpMkLst>
        </pc:grpChg>
        <pc:grpChg chg="add del">
          <ac:chgData name="Sawant, Ms. Vidisha Vijay" userId="619cfcdd-eaa3-4c74-87c9-3e7f85b30f09" providerId="ADAL" clId="{F14B2C21-7E09-418D-83EB-74A7CA8B895D}" dt="2023-02-06T19:19:51.700" v="3252" actId="26606"/>
          <ac:grpSpMkLst>
            <pc:docMk/>
            <pc:sldMk cId="4293072381" sldId="314"/>
            <ac:grpSpMk id="19" creationId="{12B335A1-0110-4D6F-BC0E-DCDCB432032B}"/>
          </ac:grpSpMkLst>
        </pc:grpChg>
        <pc:grpChg chg="add">
          <ac:chgData name="Sawant, Ms. Vidisha Vijay" userId="619cfcdd-eaa3-4c74-87c9-3e7f85b30f09" providerId="ADAL" clId="{F14B2C21-7E09-418D-83EB-74A7CA8B895D}" dt="2023-02-06T19:19:51.745" v="3253" actId="26606"/>
          <ac:grpSpMkLst>
            <pc:docMk/>
            <pc:sldMk cId="4293072381" sldId="314"/>
            <ac:grpSpMk id="24" creationId="{12B335A1-0110-4D6F-BC0E-DCDCB432032B}"/>
          </ac:grpSpMkLst>
        </pc:grpChg>
        <pc:graphicFrameChg chg="add del">
          <ac:chgData name="Sawant, Ms. Vidisha Vijay" userId="619cfcdd-eaa3-4c74-87c9-3e7f85b30f09" providerId="ADAL" clId="{F14B2C21-7E09-418D-83EB-74A7CA8B895D}" dt="2023-02-06T19:19:49.072" v="3250" actId="26606"/>
          <ac:graphicFrameMkLst>
            <pc:docMk/>
            <pc:sldMk cId="4293072381" sldId="314"/>
            <ac:graphicFrameMk id="5" creationId="{0F1835E0-ED72-9F7A-C716-32A2B7ED2DAF}"/>
          </ac:graphicFrameMkLst>
        </pc:graphicFrameChg>
        <pc:graphicFrameChg chg="add del">
          <ac:chgData name="Sawant, Ms. Vidisha Vijay" userId="619cfcdd-eaa3-4c74-87c9-3e7f85b30f09" providerId="ADAL" clId="{F14B2C21-7E09-418D-83EB-74A7CA8B895D}" dt="2023-02-06T19:19:51.700" v="3252" actId="26606"/>
          <ac:graphicFrameMkLst>
            <pc:docMk/>
            <pc:sldMk cId="4293072381" sldId="314"/>
            <ac:graphicFrameMk id="20" creationId="{69B01802-BF5E-1FBF-43E1-A5D700446D7A}"/>
          </ac:graphicFrameMkLst>
        </pc:graphicFrameChg>
        <pc:graphicFrameChg chg="add mod modGraphic">
          <ac:chgData name="Sawant, Ms. Vidisha Vijay" userId="619cfcdd-eaa3-4c74-87c9-3e7f85b30f09" providerId="ADAL" clId="{F14B2C21-7E09-418D-83EB-74A7CA8B895D}" dt="2023-02-06T20:23:10.251" v="3685"/>
          <ac:graphicFrameMkLst>
            <pc:docMk/>
            <pc:sldMk cId="4293072381" sldId="314"/>
            <ac:graphicFrameMk id="25" creationId="{0F1835E0-ED72-9F7A-C716-32A2B7ED2DAF}"/>
          </ac:graphicFrameMkLst>
        </pc:graphicFrameChg>
      </pc:sldChg>
      <pc:sldChg chg="addSp delSp modSp new mod setBg">
        <pc:chgData name="Sawant, Ms. Vidisha Vijay" userId="619cfcdd-eaa3-4c74-87c9-3e7f85b30f09" providerId="ADAL" clId="{F14B2C21-7E09-418D-83EB-74A7CA8B895D}" dt="2023-02-06T21:48:07.441" v="4294" actId="2085"/>
        <pc:sldMkLst>
          <pc:docMk/>
          <pc:sldMk cId="870680203" sldId="315"/>
        </pc:sldMkLst>
        <pc:spChg chg="mod">
          <ac:chgData name="Sawant, Ms. Vidisha Vijay" userId="619cfcdd-eaa3-4c74-87c9-3e7f85b30f09" providerId="ADAL" clId="{F14B2C21-7E09-418D-83EB-74A7CA8B895D}" dt="2023-02-06T20:20:48.007" v="3672" actId="14100"/>
          <ac:spMkLst>
            <pc:docMk/>
            <pc:sldMk cId="870680203" sldId="315"/>
            <ac:spMk id="2" creationId="{C8B05CAB-2A93-4CF3-D6E9-86C350B4722B}"/>
          </ac:spMkLst>
        </pc:spChg>
        <pc:spChg chg="add del mod">
          <ac:chgData name="Sawant, Ms. Vidisha Vijay" userId="619cfcdd-eaa3-4c74-87c9-3e7f85b30f09" providerId="ADAL" clId="{F14B2C21-7E09-418D-83EB-74A7CA8B895D}" dt="2023-02-06T19:20:19.162" v="3256" actId="26606"/>
          <ac:spMkLst>
            <pc:docMk/>
            <pc:sldMk cId="870680203" sldId="315"/>
            <ac:spMk id="3" creationId="{A574E87F-A16F-6C15-A008-180D56A16BF5}"/>
          </ac:spMkLst>
        </pc:spChg>
        <pc:spChg chg="add del">
          <ac:chgData name="Sawant, Ms. Vidisha Vijay" userId="619cfcdd-eaa3-4c74-87c9-3e7f85b30f09" providerId="ADAL" clId="{F14B2C21-7E09-418D-83EB-74A7CA8B895D}" dt="2023-02-06T19:20:19.134" v="3255" actId="26606"/>
          <ac:spMkLst>
            <pc:docMk/>
            <pc:sldMk cId="870680203" sldId="315"/>
            <ac:spMk id="9" creationId="{8651CFA9-6065-4243-AC48-858E359780B1}"/>
          </ac:spMkLst>
        </pc:spChg>
        <pc:spChg chg="add del">
          <ac:chgData name="Sawant, Ms. Vidisha Vijay" userId="619cfcdd-eaa3-4c74-87c9-3e7f85b30f09" providerId="ADAL" clId="{F14B2C21-7E09-418D-83EB-74A7CA8B895D}" dt="2023-02-06T19:20:19.134" v="3255" actId="26606"/>
          <ac:spMkLst>
            <pc:docMk/>
            <pc:sldMk cId="870680203" sldId="315"/>
            <ac:spMk id="11" creationId="{37962AE0-6A1C-4B76-9D52-10E5E6D7D3BB}"/>
          </ac:spMkLst>
        </pc:spChg>
        <pc:grpChg chg="add del">
          <ac:chgData name="Sawant, Ms. Vidisha Vijay" userId="619cfcdd-eaa3-4c74-87c9-3e7f85b30f09" providerId="ADAL" clId="{F14B2C21-7E09-418D-83EB-74A7CA8B895D}" dt="2023-02-06T19:20:19.134" v="3255" actId="26606"/>
          <ac:grpSpMkLst>
            <pc:docMk/>
            <pc:sldMk cId="870680203" sldId="315"/>
            <ac:grpSpMk id="13" creationId="{7AB7BDB5-BE0D-446B-AA57-16A1D859E52B}"/>
          </ac:grpSpMkLst>
        </pc:grpChg>
        <pc:graphicFrameChg chg="add del">
          <ac:chgData name="Sawant, Ms. Vidisha Vijay" userId="619cfcdd-eaa3-4c74-87c9-3e7f85b30f09" providerId="ADAL" clId="{F14B2C21-7E09-418D-83EB-74A7CA8B895D}" dt="2023-02-06T19:20:19.134" v="3255" actId="26606"/>
          <ac:graphicFrameMkLst>
            <pc:docMk/>
            <pc:sldMk cId="870680203" sldId="315"/>
            <ac:graphicFrameMk id="5" creationId="{D3A4B071-D8D6-74DE-786A-9FE3F7DBAC70}"/>
          </ac:graphicFrameMkLst>
        </pc:graphicFrameChg>
        <pc:graphicFrameChg chg="add mod modGraphic">
          <ac:chgData name="Sawant, Ms. Vidisha Vijay" userId="619cfcdd-eaa3-4c74-87c9-3e7f85b30f09" providerId="ADAL" clId="{F14B2C21-7E09-418D-83EB-74A7CA8B895D}" dt="2023-02-06T21:48:07.441" v="4294" actId="2085"/>
          <ac:graphicFrameMkLst>
            <pc:docMk/>
            <pc:sldMk cId="870680203" sldId="315"/>
            <ac:graphicFrameMk id="17" creationId="{409311A6-B88F-1898-1903-58EE7E7DD757}"/>
          </ac:graphicFrameMkLst>
        </pc:graphicFrameChg>
      </pc:sldChg>
      <pc:sldChg chg="addSp delSp modSp new mod setBg">
        <pc:chgData name="Sawant, Ms. Vidisha Vijay" userId="619cfcdd-eaa3-4c74-87c9-3e7f85b30f09" providerId="ADAL" clId="{F14B2C21-7E09-418D-83EB-74A7CA8B895D}" dt="2023-02-06T20:24:34.226" v="3723" actId="404"/>
        <pc:sldMkLst>
          <pc:docMk/>
          <pc:sldMk cId="692900526" sldId="316"/>
        </pc:sldMkLst>
        <pc:spChg chg="mod">
          <ac:chgData name="Sawant, Ms. Vidisha Vijay" userId="619cfcdd-eaa3-4c74-87c9-3e7f85b30f09" providerId="ADAL" clId="{F14B2C21-7E09-418D-83EB-74A7CA8B895D}" dt="2023-02-06T19:20:50.861" v="3261" actId="26606"/>
          <ac:spMkLst>
            <pc:docMk/>
            <pc:sldMk cId="692900526" sldId="316"/>
            <ac:spMk id="2" creationId="{3A464266-1C97-4473-BDF7-723E4FB0A30F}"/>
          </ac:spMkLst>
        </pc:spChg>
        <pc:spChg chg="add del mod">
          <ac:chgData name="Sawant, Ms. Vidisha Vijay" userId="619cfcdd-eaa3-4c74-87c9-3e7f85b30f09" providerId="ADAL" clId="{F14B2C21-7E09-418D-83EB-74A7CA8B895D}" dt="2023-02-06T19:20:50.861" v="3261" actId="26606"/>
          <ac:spMkLst>
            <pc:docMk/>
            <pc:sldMk cId="692900526" sldId="316"/>
            <ac:spMk id="3" creationId="{4A6271D5-F0F1-208C-6194-350DF6F5457E}"/>
          </ac:spMkLst>
        </pc:spChg>
        <pc:spChg chg="add del">
          <ac:chgData name="Sawant, Ms. Vidisha Vijay" userId="619cfcdd-eaa3-4c74-87c9-3e7f85b30f09" providerId="ADAL" clId="{F14B2C21-7E09-418D-83EB-74A7CA8B895D}" dt="2023-02-06T19:20:42.280" v="3258" actId="26606"/>
          <ac:spMkLst>
            <pc:docMk/>
            <pc:sldMk cId="692900526" sldId="316"/>
            <ac:spMk id="9" creationId="{43A9B7B3-F171-4C25-99FC-C54250F0649B}"/>
          </ac:spMkLst>
        </pc:spChg>
        <pc:spChg chg="add del">
          <ac:chgData name="Sawant, Ms. Vidisha Vijay" userId="619cfcdd-eaa3-4c74-87c9-3e7f85b30f09" providerId="ADAL" clId="{F14B2C21-7E09-418D-83EB-74A7CA8B895D}" dt="2023-02-06T19:20:42.280" v="3258" actId="26606"/>
          <ac:spMkLst>
            <pc:docMk/>
            <pc:sldMk cId="692900526" sldId="316"/>
            <ac:spMk id="11" creationId="{D2D5C7C5-9C27-4A61-9F57-1857D45320FD}"/>
          </ac:spMkLst>
        </pc:spChg>
        <pc:spChg chg="add del">
          <ac:chgData name="Sawant, Ms. Vidisha Vijay" userId="619cfcdd-eaa3-4c74-87c9-3e7f85b30f09" providerId="ADAL" clId="{F14B2C21-7E09-418D-83EB-74A7CA8B895D}" dt="2023-02-06T19:20:50.819" v="3260" actId="26606"/>
          <ac:spMkLst>
            <pc:docMk/>
            <pc:sldMk cId="692900526" sldId="316"/>
            <ac:spMk id="18" creationId="{8651CFA9-6065-4243-AC48-858E359780B1}"/>
          </ac:spMkLst>
        </pc:spChg>
        <pc:spChg chg="add del">
          <ac:chgData name="Sawant, Ms. Vidisha Vijay" userId="619cfcdd-eaa3-4c74-87c9-3e7f85b30f09" providerId="ADAL" clId="{F14B2C21-7E09-418D-83EB-74A7CA8B895D}" dt="2023-02-06T19:20:50.819" v="3260" actId="26606"/>
          <ac:spMkLst>
            <pc:docMk/>
            <pc:sldMk cId="692900526" sldId="316"/>
            <ac:spMk id="19" creationId="{E8B2F707-EF35-4955-8439-F76145F3CD7E}"/>
          </ac:spMkLst>
        </pc:spChg>
        <pc:spChg chg="add del">
          <ac:chgData name="Sawant, Ms. Vidisha Vijay" userId="619cfcdd-eaa3-4c74-87c9-3e7f85b30f09" providerId="ADAL" clId="{F14B2C21-7E09-418D-83EB-74A7CA8B895D}" dt="2023-02-06T19:20:50.819" v="3260" actId="26606"/>
          <ac:spMkLst>
            <pc:docMk/>
            <pc:sldMk cId="692900526" sldId="316"/>
            <ac:spMk id="20" creationId="{DA476813-4CEE-408B-852D-3E51E30B17BE}"/>
          </ac:spMkLst>
        </pc:spChg>
        <pc:spChg chg="add del">
          <ac:chgData name="Sawant, Ms. Vidisha Vijay" userId="619cfcdd-eaa3-4c74-87c9-3e7f85b30f09" providerId="ADAL" clId="{F14B2C21-7E09-418D-83EB-74A7CA8B895D}" dt="2023-02-06T19:20:50.819" v="3260" actId="26606"/>
          <ac:spMkLst>
            <pc:docMk/>
            <pc:sldMk cId="692900526" sldId="316"/>
            <ac:spMk id="22" creationId="{4A6271D5-F0F1-208C-6194-350DF6F5457E}"/>
          </ac:spMkLst>
        </pc:spChg>
        <pc:spChg chg="add">
          <ac:chgData name="Sawant, Ms. Vidisha Vijay" userId="619cfcdd-eaa3-4c74-87c9-3e7f85b30f09" providerId="ADAL" clId="{F14B2C21-7E09-418D-83EB-74A7CA8B895D}" dt="2023-02-06T19:20:50.861" v="3261" actId="26606"/>
          <ac:spMkLst>
            <pc:docMk/>
            <pc:sldMk cId="692900526" sldId="316"/>
            <ac:spMk id="24" creationId="{43A9B7B3-F171-4C25-99FC-C54250F0649B}"/>
          </ac:spMkLst>
        </pc:spChg>
        <pc:spChg chg="add">
          <ac:chgData name="Sawant, Ms. Vidisha Vijay" userId="619cfcdd-eaa3-4c74-87c9-3e7f85b30f09" providerId="ADAL" clId="{F14B2C21-7E09-418D-83EB-74A7CA8B895D}" dt="2023-02-06T19:20:50.861" v="3261" actId="26606"/>
          <ac:spMkLst>
            <pc:docMk/>
            <pc:sldMk cId="692900526" sldId="316"/>
            <ac:spMk id="25" creationId="{D2D5C7C5-9C27-4A61-9F57-1857D45320FD}"/>
          </ac:spMkLst>
        </pc:spChg>
        <pc:grpChg chg="add del">
          <ac:chgData name="Sawant, Ms. Vidisha Vijay" userId="619cfcdd-eaa3-4c74-87c9-3e7f85b30f09" providerId="ADAL" clId="{F14B2C21-7E09-418D-83EB-74A7CA8B895D}" dt="2023-02-06T19:20:42.280" v="3258" actId="26606"/>
          <ac:grpSpMkLst>
            <pc:docMk/>
            <pc:sldMk cId="692900526" sldId="316"/>
            <ac:grpSpMk id="13" creationId="{12B335A1-0110-4D6F-BC0E-DCDCB432032B}"/>
          </ac:grpSpMkLst>
        </pc:grpChg>
        <pc:grpChg chg="add del">
          <ac:chgData name="Sawant, Ms. Vidisha Vijay" userId="619cfcdd-eaa3-4c74-87c9-3e7f85b30f09" providerId="ADAL" clId="{F14B2C21-7E09-418D-83EB-74A7CA8B895D}" dt="2023-02-06T19:20:50.819" v="3260" actId="26606"/>
          <ac:grpSpMkLst>
            <pc:docMk/>
            <pc:sldMk cId="692900526" sldId="316"/>
            <ac:grpSpMk id="15" creationId="{245C754D-F6B0-4E8B-BCBC-51B5E2863D57}"/>
          </ac:grpSpMkLst>
        </pc:grpChg>
        <pc:grpChg chg="add">
          <ac:chgData name="Sawant, Ms. Vidisha Vijay" userId="619cfcdd-eaa3-4c74-87c9-3e7f85b30f09" providerId="ADAL" clId="{F14B2C21-7E09-418D-83EB-74A7CA8B895D}" dt="2023-02-06T19:20:50.861" v="3261" actId="26606"/>
          <ac:grpSpMkLst>
            <pc:docMk/>
            <pc:sldMk cId="692900526" sldId="316"/>
            <ac:grpSpMk id="26" creationId="{12B335A1-0110-4D6F-BC0E-DCDCB432032B}"/>
          </ac:grpSpMkLst>
        </pc:grpChg>
        <pc:graphicFrameChg chg="add del">
          <ac:chgData name="Sawant, Ms. Vidisha Vijay" userId="619cfcdd-eaa3-4c74-87c9-3e7f85b30f09" providerId="ADAL" clId="{F14B2C21-7E09-418D-83EB-74A7CA8B895D}" dt="2023-02-06T19:20:42.280" v="3258" actId="26606"/>
          <ac:graphicFrameMkLst>
            <pc:docMk/>
            <pc:sldMk cId="692900526" sldId="316"/>
            <ac:graphicFrameMk id="5" creationId="{B6551A33-84DF-B57C-79BF-1FCBEEFA83E5}"/>
          </ac:graphicFrameMkLst>
        </pc:graphicFrameChg>
        <pc:graphicFrameChg chg="add mod modGraphic">
          <ac:chgData name="Sawant, Ms. Vidisha Vijay" userId="619cfcdd-eaa3-4c74-87c9-3e7f85b30f09" providerId="ADAL" clId="{F14B2C21-7E09-418D-83EB-74A7CA8B895D}" dt="2023-02-06T20:24:34.226" v="3723" actId="404"/>
          <ac:graphicFrameMkLst>
            <pc:docMk/>
            <pc:sldMk cId="692900526" sldId="316"/>
            <ac:graphicFrameMk id="28" creationId="{B6551A33-84DF-B57C-79BF-1FCBEEFA83E5}"/>
          </ac:graphicFrameMkLst>
        </pc:graphicFrameChg>
        <pc:picChg chg="add del">
          <ac:chgData name="Sawant, Ms. Vidisha Vijay" userId="619cfcdd-eaa3-4c74-87c9-3e7f85b30f09" providerId="ADAL" clId="{F14B2C21-7E09-418D-83EB-74A7CA8B895D}" dt="2023-02-06T19:20:50.819" v="3260" actId="26606"/>
          <ac:picMkLst>
            <pc:docMk/>
            <pc:sldMk cId="692900526" sldId="316"/>
            <ac:picMk id="21" creationId="{0036A21F-29C1-FF1B-052A-F56F3022A0E6}"/>
          </ac:picMkLst>
        </pc:picChg>
      </pc:sldChg>
      <pc:sldChg chg="addSp delSp modSp new mod addAnim delAnim modAnim">
        <pc:chgData name="Sawant, Ms. Vidisha Vijay" userId="619cfcdd-eaa3-4c74-87c9-3e7f85b30f09" providerId="ADAL" clId="{F14B2C21-7E09-418D-83EB-74A7CA8B895D}" dt="2023-02-06T20:45:13.687" v="3763"/>
        <pc:sldMkLst>
          <pc:docMk/>
          <pc:sldMk cId="196155320" sldId="317"/>
        </pc:sldMkLst>
        <pc:spChg chg="del">
          <ac:chgData name="Sawant, Ms. Vidisha Vijay" userId="619cfcdd-eaa3-4c74-87c9-3e7f85b30f09" providerId="ADAL" clId="{F14B2C21-7E09-418D-83EB-74A7CA8B895D}" dt="2023-02-06T19:28:05.687" v="3342" actId="478"/>
          <ac:spMkLst>
            <pc:docMk/>
            <pc:sldMk cId="196155320" sldId="317"/>
            <ac:spMk id="2" creationId="{FE71A686-2349-82AE-BB6C-2909D2A735E7}"/>
          </ac:spMkLst>
        </pc:spChg>
        <pc:spChg chg="del">
          <ac:chgData name="Sawant, Ms. Vidisha Vijay" userId="619cfcdd-eaa3-4c74-87c9-3e7f85b30f09" providerId="ADAL" clId="{F14B2C21-7E09-418D-83EB-74A7CA8B895D}" dt="2023-02-06T19:28:03.446" v="3341" actId="478"/>
          <ac:spMkLst>
            <pc:docMk/>
            <pc:sldMk cId="196155320" sldId="317"/>
            <ac:spMk id="3" creationId="{22C4A19D-A69C-C805-CA34-A7C161B6CE28}"/>
          </ac:spMkLst>
        </pc:spChg>
        <pc:spChg chg="add del mod">
          <ac:chgData name="Sawant, Ms. Vidisha Vijay" userId="619cfcdd-eaa3-4c74-87c9-3e7f85b30f09" providerId="ADAL" clId="{F14B2C21-7E09-418D-83EB-74A7CA8B895D}" dt="2023-02-06T19:29:47.613" v="3359" actId="2711"/>
          <ac:spMkLst>
            <pc:docMk/>
            <pc:sldMk cId="196155320" sldId="317"/>
            <ac:spMk id="5" creationId="{6A5AF69B-D508-D2DD-069A-690BC027FA9E}"/>
          </ac:spMkLst>
        </pc:spChg>
        <pc:spChg chg="add del mod">
          <ac:chgData name="Sawant, Ms. Vidisha Vijay" userId="619cfcdd-eaa3-4c74-87c9-3e7f85b30f09" providerId="ADAL" clId="{F14B2C21-7E09-418D-83EB-74A7CA8B895D}" dt="2023-02-06T19:29:11.324" v="3355" actId="1076"/>
          <ac:spMkLst>
            <pc:docMk/>
            <pc:sldMk cId="196155320" sldId="317"/>
            <ac:spMk id="6" creationId="{D94D72AA-9445-3F3C-7148-10966348C22A}"/>
          </ac:spMkLst>
        </pc:spChg>
        <pc:spChg chg="add del mod">
          <ac:chgData name="Sawant, Ms. Vidisha Vijay" userId="619cfcdd-eaa3-4c74-87c9-3e7f85b30f09" providerId="ADAL" clId="{F14B2C21-7E09-418D-83EB-74A7CA8B895D}" dt="2023-02-06T19:29:41.270" v="3358" actId="2711"/>
          <ac:spMkLst>
            <pc:docMk/>
            <pc:sldMk cId="196155320" sldId="317"/>
            <ac:spMk id="7" creationId="{94CE3A11-359E-E9A5-B20D-68F164A5A549}"/>
          </ac:spMkLst>
        </pc:spChg>
        <pc:spChg chg="add del mod">
          <ac:chgData name="Sawant, Ms. Vidisha Vijay" userId="619cfcdd-eaa3-4c74-87c9-3e7f85b30f09" providerId="ADAL" clId="{F14B2C21-7E09-418D-83EB-74A7CA8B895D}" dt="2023-02-06T19:28:49.134" v="3351" actId="1076"/>
          <ac:spMkLst>
            <pc:docMk/>
            <pc:sldMk cId="196155320" sldId="317"/>
            <ac:spMk id="8" creationId="{21399A68-B678-6AF2-73DB-75467936C214}"/>
          </ac:spMkLst>
        </pc:spChg>
        <pc:spChg chg="add del mod">
          <ac:chgData name="Sawant, Ms. Vidisha Vijay" userId="619cfcdd-eaa3-4c74-87c9-3e7f85b30f09" providerId="ADAL" clId="{F14B2C21-7E09-418D-83EB-74A7CA8B895D}" dt="2023-02-06T19:28:57.075" v="3352" actId="1076"/>
          <ac:spMkLst>
            <pc:docMk/>
            <pc:sldMk cId="196155320" sldId="317"/>
            <ac:spMk id="9" creationId="{D22BE6F2-03A8-802C-D928-9ACADB86A7FD}"/>
          </ac:spMkLst>
        </pc:spChg>
        <pc:spChg chg="add del mod">
          <ac:chgData name="Sawant, Ms. Vidisha Vijay" userId="619cfcdd-eaa3-4c74-87c9-3e7f85b30f09" providerId="ADAL" clId="{F14B2C21-7E09-418D-83EB-74A7CA8B895D}" dt="2023-02-06T19:30:05.850" v="3363" actId="1076"/>
          <ac:spMkLst>
            <pc:docMk/>
            <pc:sldMk cId="196155320" sldId="317"/>
            <ac:spMk id="10" creationId="{D1C67A79-F016-145D-5A71-2A0DF7D0F662}"/>
          </ac:spMkLst>
        </pc:spChg>
        <pc:spChg chg="add del mod">
          <ac:chgData name="Sawant, Ms. Vidisha Vijay" userId="619cfcdd-eaa3-4c74-87c9-3e7f85b30f09" providerId="ADAL" clId="{F14B2C21-7E09-418D-83EB-74A7CA8B895D}" dt="2023-02-06T19:30:17.663" v="3367" actId="1076"/>
          <ac:spMkLst>
            <pc:docMk/>
            <pc:sldMk cId="196155320" sldId="317"/>
            <ac:spMk id="11" creationId="{A97C3EBB-77E7-218A-A73B-98843F1F2AE7}"/>
          </ac:spMkLst>
        </pc:spChg>
        <pc:spChg chg="add del mod">
          <ac:chgData name="Sawant, Ms. Vidisha Vijay" userId="619cfcdd-eaa3-4c74-87c9-3e7f85b30f09" providerId="ADAL" clId="{F14B2C21-7E09-418D-83EB-74A7CA8B895D}" dt="2023-02-06T19:29:05.291" v="3354" actId="1076"/>
          <ac:spMkLst>
            <pc:docMk/>
            <pc:sldMk cId="196155320" sldId="317"/>
            <ac:spMk id="12" creationId="{594D3B18-5BCC-3251-28A7-C1A14C24B418}"/>
          </ac:spMkLst>
        </pc:spChg>
        <pc:spChg chg="add del mod">
          <ac:chgData name="Sawant, Ms. Vidisha Vijay" userId="619cfcdd-eaa3-4c74-87c9-3e7f85b30f09" providerId="ADAL" clId="{F14B2C21-7E09-418D-83EB-74A7CA8B895D}" dt="2023-02-06T19:28:14.831" v="3345" actId="478"/>
          <ac:spMkLst>
            <pc:docMk/>
            <pc:sldMk cId="196155320" sldId="317"/>
            <ac:spMk id="15" creationId="{25A3A361-192E-19E0-E6AC-E64BE8F21324}"/>
          </ac:spMkLst>
        </pc:spChg>
        <pc:picChg chg="add del mod">
          <ac:chgData name="Sawant, Ms. Vidisha Vijay" userId="619cfcdd-eaa3-4c74-87c9-3e7f85b30f09" providerId="ADAL" clId="{F14B2C21-7E09-418D-83EB-74A7CA8B895D}" dt="2023-02-06T19:28:20.181" v="3346" actId="478"/>
          <ac:picMkLst>
            <pc:docMk/>
            <pc:sldMk cId="196155320" sldId="317"/>
            <ac:picMk id="4" creationId="{8B87545C-C36C-7722-6ECF-141E649678AB}"/>
          </ac:picMkLst>
        </pc:picChg>
        <pc:picChg chg="add del mod">
          <ac:chgData name="Sawant, Ms. Vidisha Vijay" userId="619cfcdd-eaa3-4c74-87c9-3e7f85b30f09" providerId="ADAL" clId="{F14B2C21-7E09-418D-83EB-74A7CA8B895D}" dt="2023-02-06T19:28:22.212" v="3347" actId="478"/>
          <ac:picMkLst>
            <pc:docMk/>
            <pc:sldMk cId="196155320" sldId="317"/>
            <ac:picMk id="13" creationId="{F810AFE4-2C82-4377-FA56-EFD344017E60}"/>
          </ac:picMkLst>
        </pc:picChg>
      </pc:sldChg>
      <pc:sldChg chg="addSp delSp modSp new mod setBg">
        <pc:chgData name="Sawant, Ms. Vidisha Vijay" userId="619cfcdd-eaa3-4c74-87c9-3e7f85b30f09" providerId="ADAL" clId="{F14B2C21-7E09-418D-83EB-74A7CA8B895D}" dt="2023-02-06T20:55:43.972" v="3841" actId="20577"/>
        <pc:sldMkLst>
          <pc:docMk/>
          <pc:sldMk cId="1332716332" sldId="318"/>
        </pc:sldMkLst>
        <pc:spChg chg="mod ord">
          <ac:chgData name="Sawant, Ms. Vidisha Vijay" userId="619cfcdd-eaa3-4c74-87c9-3e7f85b30f09" providerId="ADAL" clId="{F14B2C21-7E09-418D-83EB-74A7CA8B895D}" dt="2023-02-06T20:55:43.972" v="3841" actId="20577"/>
          <ac:spMkLst>
            <pc:docMk/>
            <pc:sldMk cId="1332716332" sldId="318"/>
            <ac:spMk id="2" creationId="{AC5FA23E-87EC-8D18-9D69-867708A66337}"/>
          </ac:spMkLst>
        </pc:spChg>
        <pc:spChg chg="del">
          <ac:chgData name="Sawant, Ms. Vidisha Vijay" userId="619cfcdd-eaa3-4c74-87c9-3e7f85b30f09" providerId="ADAL" clId="{F14B2C21-7E09-418D-83EB-74A7CA8B895D}" dt="2023-02-06T20:45:47.559" v="3766" actId="478"/>
          <ac:spMkLst>
            <pc:docMk/>
            <pc:sldMk cId="1332716332" sldId="318"/>
            <ac:spMk id="3" creationId="{E7598835-0640-28B2-C7BB-0A32BEA03770}"/>
          </ac:spMkLst>
        </pc:spChg>
        <pc:spChg chg="add del mod">
          <ac:chgData name="Sawant, Ms. Vidisha Vijay" userId="619cfcdd-eaa3-4c74-87c9-3e7f85b30f09" providerId="ADAL" clId="{F14B2C21-7E09-418D-83EB-74A7CA8B895D}" dt="2023-02-06T20:47:09.745" v="3788" actId="931"/>
          <ac:spMkLst>
            <pc:docMk/>
            <pc:sldMk cId="1332716332" sldId="318"/>
            <ac:spMk id="6" creationId="{4521D8BA-A8E3-878A-20E2-CD97B8F0F484}"/>
          </ac:spMkLst>
        </pc:spChg>
        <pc:spChg chg="add del">
          <ac:chgData name="Sawant, Ms. Vidisha Vijay" userId="619cfcdd-eaa3-4c74-87c9-3e7f85b30f09" providerId="ADAL" clId="{F14B2C21-7E09-418D-83EB-74A7CA8B895D}" dt="2023-02-06T20:52:59.621" v="3797" actId="26606"/>
          <ac:spMkLst>
            <pc:docMk/>
            <pc:sldMk cId="1332716332" sldId="318"/>
            <ac:spMk id="10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20:47:08.600" v="3786" actId="26606"/>
          <ac:spMkLst>
            <pc:docMk/>
            <pc:sldMk cId="1332716332" sldId="318"/>
            <ac:spMk id="11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20:52:59.621" v="3797" actId="26606"/>
          <ac:spMkLst>
            <pc:docMk/>
            <pc:sldMk cId="1332716332" sldId="318"/>
            <ac:spMk id="14" creationId="{1E644DE9-8D09-43E2-BA69-F57482CFC93A}"/>
          </ac:spMkLst>
        </pc:spChg>
        <pc:spChg chg="add del">
          <ac:chgData name="Sawant, Ms. Vidisha Vijay" userId="619cfcdd-eaa3-4c74-87c9-3e7f85b30f09" providerId="ADAL" clId="{F14B2C21-7E09-418D-83EB-74A7CA8B895D}" dt="2023-02-06T20:47:08.600" v="3786" actId="26606"/>
          <ac:spMkLst>
            <pc:docMk/>
            <pc:sldMk cId="1332716332" sldId="318"/>
            <ac:spMk id="15" creationId="{E2748806-3AF5-4078-830A-C1F26BF1B200}"/>
          </ac:spMkLst>
        </pc:spChg>
        <pc:spChg chg="add del">
          <ac:chgData name="Sawant, Ms. Vidisha Vijay" userId="619cfcdd-eaa3-4c74-87c9-3e7f85b30f09" providerId="ADAL" clId="{F14B2C21-7E09-418D-83EB-74A7CA8B895D}" dt="2023-02-06T20:52:59.621" v="3797" actId="26606"/>
          <ac:spMkLst>
            <pc:docMk/>
            <pc:sldMk cId="1332716332" sldId="318"/>
            <ac:spMk id="16" creationId="{6C23C919-B32E-40FF-B3D8-631316E84E3E}"/>
          </ac:spMkLst>
        </pc:spChg>
        <pc:spChg chg="add del">
          <ac:chgData name="Sawant, Ms. Vidisha Vijay" userId="619cfcdd-eaa3-4c74-87c9-3e7f85b30f09" providerId="ADAL" clId="{F14B2C21-7E09-418D-83EB-74A7CA8B895D}" dt="2023-02-06T20:47:08.600" v="3786" actId="26606"/>
          <ac:spMkLst>
            <pc:docMk/>
            <pc:sldMk cId="1332716332" sldId="318"/>
            <ac:spMk id="17" creationId="{BF991FCB-5132-414C-B377-526F56121B69}"/>
          </ac:spMkLst>
        </pc:spChg>
        <pc:spChg chg="add del">
          <ac:chgData name="Sawant, Ms. Vidisha Vijay" userId="619cfcdd-eaa3-4c74-87c9-3e7f85b30f09" providerId="ADAL" clId="{F14B2C21-7E09-418D-83EB-74A7CA8B895D}" dt="2023-02-06T20:47:08.600" v="3786" actId="26606"/>
          <ac:spMkLst>
            <pc:docMk/>
            <pc:sldMk cId="1332716332" sldId="318"/>
            <ac:spMk id="19" creationId="{F23DAFF7-4C98-4E0E-8986-198D54B6C1F0}"/>
          </ac:spMkLst>
        </pc:spChg>
        <pc:spChg chg="add del">
          <ac:chgData name="Sawant, Ms. Vidisha Vijay" userId="619cfcdd-eaa3-4c74-87c9-3e7f85b30f09" providerId="ADAL" clId="{F14B2C21-7E09-418D-83EB-74A7CA8B895D}" dt="2023-02-06T20:54:09.613" v="3805" actId="26606"/>
          <ac:spMkLst>
            <pc:docMk/>
            <pc:sldMk cId="1332716332" sldId="318"/>
            <ac:spMk id="25" creationId="{0BABF38A-8A0D-492E-BD20-6CF4D46B50BD}"/>
          </ac:spMkLst>
        </pc:spChg>
        <pc:spChg chg="add del">
          <ac:chgData name="Sawant, Ms. Vidisha Vijay" userId="619cfcdd-eaa3-4c74-87c9-3e7f85b30f09" providerId="ADAL" clId="{F14B2C21-7E09-418D-83EB-74A7CA8B895D}" dt="2023-02-06T20:54:09.613" v="3805" actId="26606"/>
          <ac:spMkLst>
            <pc:docMk/>
            <pc:sldMk cId="1332716332" sldId="318"/>
            <ac:spMk id="27" creationId="{E2748806-3AF5-4078-830A-C1F26BF1B200}"/>
          </ac:spMkLst>
        </pc:spChg>
        <pc:spChg chg="add del">
          <ac:chgData name="Sawant, Ms. Vidisha Vijay" userId="619cfcdd-eaa3-4c74-87c9-3e7f85b30f09" providerId="ADAL" clId="{F14B2C21-7E09-418D-83EB-74A7CA8B895D}" dt="2023-02-06T20:54:09.613" v="3805" actId="26606"/>
          <ac:spMkLst>
            <pc:docMk/>
            <pc:sldMk cId="1332716332" sldId="318"/>
            <ac:spMk id="28" creationId="{BF991FCB-5132-414C-B377-526F56121B69}"/>
          </ac:spMkLst>
        </pc:spChg>
        <pc:spChg chg="add del">
          <ac:chgData name="Sawant, Ms. Vidisha Vijay" userId="619cfcdd-eaa3-4c74-87c9-3e7f85b30f09" providerId="ADAL" clId="{F14B2C21-7E09-418D-83EB-74A7CA8B895D}" dt="2023-02-06T20:54:09.613" v="3805" actId="26606"/>
          <ac:spMkLst>
            <pc:docMk/>
            <pc:sldMk cId="1332716332" sldId="318"/>
            <ac:spMk id="29" creationId="{F23DAFF7-4C98-4E0E-8986-198D54B6C1F0}"/>
          </ac:spMkLst>
        </pc:spChg>
        <pc:spChg chg="add">
          <ac:chgData name="Sawant, Ms. Vidisha Vijay" userId="619cfcdd-eaa3-4c74-87c9-3e7f85b30f09" providerId="ADAL" clId="{F14B2C21-7E09-418D-83EB-74A7CA8B895D}" dt="2023-02-06T20:54:09.613" v="3805" actId="26606"/>
          <ac:spMkLst>
            <pc:docMk/>
            <pc:sldMk cId="1332716332" sldId="318"/>
            <ac:spMk id="34" creationId="{0BABF38A-8A0D-492E-BD20-6CF4D46B50BD}"/>
          </ac:spMkLst>
        </pc:spChg>
        <pc:spChg chg="add">
          <ac:chgData name="Sawant, Ms. Vidisha Vijay" userId="619cfcdd-eaa3-4c74-87c9-3e7f85b30f09" providerId="ADAL" clId="{F14B2C21-7E09-418D-83EB-74A7CA8B895D}" dt="2023-02-06T20:54:09.613" v="3805" actId="26606"/>
          <ac:spMkLst>
            <pc:docMk/>
            <pc:sldMk cId="1332716332" sldId="318"/>
            <ac:spMk id="38" creationId="{310E06F9-9F12-4D1B-92C0-4B30818D093E}"/>
          </ac:spMkLst>
        </pc:spChg>
        <pc:spChg chg="add">
          <ac:chgData name="Sawant, Ms. Vidisha Vijay" userId="619cfcdd-eaa3-4c74-87c9-3e7f85b30f09" providerId="ADAL" clId="{F14B2C21-7E09-418D-83EB-74A7CA8B895D}" dt="2023-02-06T20:54:09.613" v="3805" actId="26606"/>
          <ac:spMkLst>
            <pc:docMk/>
            <pc:sldMk cId="1332716332" sldId="318"/>
            <ac:spMk id="40" creationId="{7DA29CF3-8B8B-4DDF-A19B-72E0059DD5DC}"/>
          </ac:spMkLst>
        </pc:spChg>
        <pc:grpChg chg="add del">
          <ac:chgData name="Sawant, Ms. Vidisha Vijay" userId="619cfcdd-eaa3-4c74-87c9-3e7f85b30f09" providerId="ADAL" clId="{F14B2C21-7E09-418D-83EB-74A7CA8B895D}" dt="2023-02-06T20:52:59.621" v="3797" actId="26606"/>
          <ac:grpSpMkLst>
            <pc:docMk/>
            <pc:sldMk cId="1332716332" sldId="318"/>
            <ac:grpSpMk id="21" creationId="{5EDAD761-2CF4-463A-AD87-1D4E8549D7A5}"/>
          </ac:grpSpMkLst>
        </pc:grpChg>
        <pc:grpChg chg="add">
          <ac:chgData name="Sawant, Ms. Vidisha Vijay" userId="619cfcdd-eaa3-4c74-87c9-3e7f85b30f09" providerId="ADAL" clId="{F14B2C21-7E09-418D-83EB-74A7CA8B895D}" dt="2023-02-06T20:54:09.613" v="3805" actId="26606"/>
          <ac:grpSpMkLst>
            <pc:docMk/>
            <pc:sldMk cId="1332716332" sldId="318"/>
            <ac:grpSpMk id="42" creationId="{2C96D671-CB09-4A40-87DE-E5042068B0E0}"/>
          </ac:grpSpMkLst>
        </pc:grpChg>
        <pc:picChg chg="add del mod">
          <ac:chgData name="Sawant, Ms. Vidisha Vijay" userId="619cfcdd-eaa3-4c74-87c9-3e7f85b30f09" providerId="ADAL" clId="{F14B2C21-7E09-418D-83EB-74A7CA8B895D}" dt="2023-02-06T20:47:09.745" v="3788" actId="931"/>
          <ac:picMkLst>
            <pc:docMk/>
            <pc:sldMk cId="1332716332" sldId="318"/>
            <ac:picMk id="5" creationId="{DCA26DDF-E958-55FF-1271-1D050972F04E}"/>
          </ac:picMkLst>
        </pc:picChg>
        <pc:picChg chg="add mod ord">
          <ac:chgData name="Sawant, Ms. Vidisha Vijay" userId="619cfcdd-eaa3-4c74-87c9-3e7f85b30f09" providerId="ADAL" clId="{F14B2C21-7E09-418D-83EB-74A7CA8B895D}" dt="2023-02-06T20:54:16.508" v="3807" actId="1076"/>
          <ac:picMkLst>
            <pc:docMk/>
            <pc:sldMk cId="1332716332" sldId="318"/>
            <ac:picMk id="8" creationId="{50D6D857-75A7-8E12-452B-37DB838EE6A9}"/>
          </ac:picMkLst>
        </pc:picChg>
        <pc:picChg chg="add del">
          <ac:chgData name="Sawant, Ms. Vidisha Vijay" userId="619cfcdd-eaa3-4c74-87c9-3e7f85b30f09" providerId="ADAL" clId="{F14B2C21-7E09-418D-83EB-74A7CA8B895D}" dt="2023-02-06T20:52:59.621" v="3797" actId="26606"/>
          <ac:picMkLst>
            <pc:docMk/>
            <pc:sldMk cId="1332716332" sldId="318"/>
            <ac:picMk id="12" creationId="{BC526B7A-4801-4FD1-95C8-03AF22629E87}"/>
          </ac:picMkLst>
        </pc:picChg>
        <pc:picChg chg="add del">
          <ac:chgData name="Sawant, Ms. Vidisha Vijay" userId="619cfcdd-eaa3-4c74-87c9-3e7f85b30f09" providerId="ADAL" clId="{F14B2C21-7E09-418D-83EB-74A7CA8B895D}" dt="2023-02-06T20:47:08.600" v="3786" actId="26606"/>
          <ac:picMkLst>
            <pc:docMk/>
            <pc:sldMk cId="1332716332" sldId="318"/>
            <ac:picMk id="13" creationId="{BC526B7A-4801-4FD1-95C8-03AF22629E87}"/>
          </ac:picMkLst>
        </pc:picChg>
        <pc:picChg chg="add del">
          <ac:chgData name="Sawant, Ms. Vidisha Vijay" userId="619cfcdd-eaa3-4c74-87c9-3e7f85b30f09" providerId="ADAL" clId="{F14B2C21-7E09-418D-83EB-74A7CA8B895D}" dt="2023-02-06T20:54:09.613" v="3805" actId="26606"/>
          <ac:picMkLst>
            <pc:docMk/>
            <pc:sldMk cId="1332716332" sldId="318"/>
            <ac:picMk id="26" creationId="{BC526B7A-4801-4FD1-95C8-03AF22629E87}"/>
          </ac:picMkLst>
        </pc:picChg>
        <pc:picChg chg="add">
          <ac:chgData name="Sawant, Ms. Vidisha Vijay" userId="619cfcdd-eaa3-4c74-87c9-3e7f85b30f09" providerId="ADAL" clId="{F14B2C21-7E09-418D-83EB-74A7CA8B895D}" dt="2023-02-06T20:54:09.613" v="3805" actId="26606"/>
          <ac:picMkLst>
            <pc:docMk/>
            <pc:sldMk cId="1332716332" sldId="318"/>
            <ac:picMk id="36" creationId="{BC526B7A-4801-4FD1-95C8-03AF22629E87}"/>
          </ac:picMkLst>
        </pc:picChg>
      </pc:sldChg>
      <pc:sldChg chg="addSp delSp modSp new mod">
        <pc:chgData name="Sawant, Ms. Vidisha Vijay" userId="619cfcdd-eaa3-4c74-87c9-3e7f85b30f09" providerId="ADAL" clId="{F14B2C21-7E09-418D-83EB-74A7CA8B895D}" dt="2023-02-06T21:17:07.876" v="4146" actId="1076"/>
        <pc:sldMkLst>
          <pc:docMk/>
          <pc:sldMk cId="258198836" sldId="319"/>
        </pc:sldMkLst>
        <pc:spChg chg="mod">
          <ac:chgData name="Sawant, Ms. Vidisha Vijay" userId="619cfcdd-eaa3-4c74-87c9-3e7f85b30f09" providerId="ADAL" clId="{F14B2C21-7E09-418D-83EB-74A7CA8B895D}" dt="2023-02-06T21:16:11.418" v="4140" actId="122"/>
          <ac:spMkLst>
            <pc:docMk/>
            <pc:sldMk cId="258198836" sldId="319"/>
            <ac:spMk id="2" creationId="{25DBEFF6-3221-825A-349E-0032D3871AF4}"/>
          </ac:spMkLst>
        </pc:spChg>
        <pc:spChg chg="del">
          <ac:chgData name="Sawant, Ms. Vidisha Vijay" userId="619cfcdd-eaa3-4c74-87c9-3e7f85b30f09" providerId="ADAL" clId="{F14B2C21-7E09-418D-83EB-74A7CA8B895D}" dt="2023-02-06T21:16:28.142" v="4141"/>
          <ac:spMkLst>
            <pc:docMk/>
            <pc:sldMk cId="258198836" sldId="319"/>
            <ac:spMk id="3" creationId="{3D72E4BA-21D2-EBCC-A906-0F04D1563ECB}"/>
          </ac:spMkLst>
        </pc:spChg>
        <pc:picChg chg="add mod modCrop">
          <ac:chgData name="Sawant, Ms. Vidisha Vijay" userId="619cfcdd-eaa3-4c74-87c9-3e7f85b30f09" providerId="ADAL" clId="{F14B2C21-7E09-418D-83EB-74A7CA8B895D}" dt="2023-02-06T21:17:07.876" v="4146" actId="1076"/>
          <ac:picMkLst>
            <pc:docMk/>
            <pc:sldMk cId="258198836" sldId="319"/>
            <ac:picMk id="4" creationId="{FC7346C7-5212-7397-6AEF-D6CE5B51036C}"/>
          </ac:picMkLst>
        </pc:picChg>
      </pc:sldChg>
      <pc:sldChg chg="addSp delSp modSp new mod setBg">
        <pc:chgData name="Sawant, Ms. Vidisha Vijay" userId="619cfcdd-eaa3-4c74-87c9-3e7f85b30f09" providerId="ADAL" clId="{F14B2C21-7E09-418D-83EB-74A7CA8B895D}" dt="2023-02-06T21:31:58.458" v="4247" actId="14100"/>
        <pc:sldMkLst>
          <pc:docMk/>
          <pc:sldMk cId="1753421767" sldId="320"/>
        </pc:sldMkLst>
        <pc:spChg chg="mod">
          <ac:chgData name="Sawant, Ms. Vidisha Vijay" userId="619cfcdd-eaa3-4c74-87c9-3e7f85b30f09" providerId="ADAL" clId="{F14B2C21-7E09-418D-83EB-74A7CA8B895D}" dt="2023-02-06T21:31:58.458" v="4247" actId="14100"/>
          <ac:spMkLst>
            <pc:docMk/>
            <pc:sldMk cId="1753421767" sldId="320"/>
            <ac:spMk id="2" creationId="{4786B036-C013-12EF-A20F-B85BB4C2323F}"/>
          </ac:spMkLst>
        </pc:spChg>
        <pc:spChg chg="del">
          <ac:chgData name="Sawant, Ms. Vidisha Vijay" userId="619cfcdd-eaa3-4c74-87c9-3e7f85b30f09" providerId="ADAL" clId="{F14B2C21-7E09-418D-83EB-74A7CA8B895D}" dt="2023-02-06T21:29:30.076" v="4230" actId="22"/>
          <ac:spMkLst>
            <pc:docMk/>
            <pc:sldMk cId="1753421767" sldId="320"/>
            <ac:spMk id="3" creationId="{049FCE0F-D7E1-3851-2377-78FE1D616BA8}"/>
          </ac:spMkLst>
        </pc:spChg>
        <pc:spChg chg="add">
          <ac:chgData name="Sawant, Ms. Vidisha Vijay" userId="619cfcdd-eaa3-4c74-87c9-3e7f85b30f09" providerId="ADAL" clId="{F14B2C21-7E09-418D-83EB-74A7CA8B895D}" dt="2023-02-06T21:30:46.757" v="4234" actId="26606"/>
          <ac:spMkLst>
            <pc:docMk/>
            <pc:sldMk cId="1753421767" sldId="320"/>
            <ac:spMk id="12" creationId="{0BABF38A-8A0D-492E-BD20-6CF4D46B50BD}"/>
          </ac:spMkLst>
        </pc:spChg>
        <pc:spChg chg="add">
          <ac:chgData name="Sawant, Ms. Vidisha Vijay" userId="619cfcdd-eaa3-4c74-87c9-3e7f85b30f09" providerId="ADAL" clId="{F14B2C21-7E09-418D-83EB-74A7CA8B895D}" dt="2023-02-06T21:30:46.757" v="4234" actId="26606"/>
          <ac:spMkLst>
            <pc:docMk/>
            <pc:sldMk cId="1753421767" sldId="320"/>
            <ac:spMk id="16" creationId="{F1174801-1395-44C5-9B00-CCAC45C056E7}"/>
          </ac:spMkLst>
        </pc:spChg>
        <pc:spChg chg="add">
          <ac:chgData name="Sawant, Ms. Vidisha Vijay" userId="619cfcdd-eaa3-4c74-87c9-3e7f85b30f09" providerId="ADAL" clId="{F14B2C21-7E09-418D-83EB-74A7CA8B895D}" dt="2023-02-06T21:30:46.757" v="4234" actId="26606"/>
          <ac:spMkLst>
            <pc:docMk/>
            <pc:sldMk cId="1753421767" sldId="320"/>
            <ac:spMk id="18" creationId="{8BADB362-9771-4A3C-B9E5-6777F34C5041}"/>
          </ac:spMkLst>
        </pc:spChg>
        <pc:grpChg chg="add">
          <ac:chgData name="Sawant, Ms. Vidisha Vijay" userId="619cfcdd-eaa3-4c74-87c9-3e7f85b30f09" providerId="ADAL" clId="{F14B2C21-7E09-418D-83EB-74A7CA8B895D}" dt="2023-02-06T21:30:46.757" v="4234" actId="26606"/>
          <ac:grpSpMkLst>
            <pc:docMk/>
            <pc:sldMk cId="1753421767" sldId="320"/>
            <ac:grpSpMk id="20" creationId="{644D4363-EDF7-455D-B83A-9343AD20F584}"/>
          </ac:grpSpMkLst>
        </pc:grpChg>
        <pc:picChg chg="add mod ord">
          <ac:chgData name="Sawant, Ms. Vidisha Vijay" userId="619cfcdd-eaa3-4c74-87c9-3e7f85b30f09" providerId="ADAL" clId="{F14B2C21-7E09-418D-83EB-74A7CA8B895D}" dt="2023-02-06T21:31:48.905" v="4246" actId="1076"/>
          <ac:picMkLst>
            <pc:docMk/>
            <pc:sldMk cId="1753421767" sldId="320"/>
            <ac:picMk id="5" creationId="{B7681253-DB74-838D-7AEC-C781C390948B}"/>
          </ac:picMkLst>
        </pc:picChg>
        <pc:picChg chg="add mod">
          <ac:chgData name="Sawant, Ms. Vidisha Vijay" userId="619cfcdd-eaa3-4c74-87c9-3e7f85b30f09" providerId="ADAL" clId="{F14B2C21-7E09-418D-83EB-74A7CA8B895D}" dt="2023-02-06T21:31:44.664" v="4245" actId="1076"/>
          <ac:picMkLst>
            <pc:docMk/>
            <pc:sldMk cId="1753421767" sldId="320"/>
            <ac:picMk id="7" creationId="{8809F0F8-66A2-14F8-4A7C-DE548A4E44E5}"/>
          </ac:picMkLst>
        </pc:picChg>
        <pc:picChg chg="add">
          <ac:chgData name="Sawant, Ms. Vidisha Vijay" userId="619cfcdd-eaa3-4c74-87c9-3e7f85b30f09" providerId="ADAL" clId="{F14B2C21-7E09-418D-83EB-74A7CA8B895D}" dt="2023-02-06T21:30:46.757" v="4234" actId="26606"/>
          <ac:picMkLst>
            <pc:docMk/>
            <pc:sldMk cId="1753421767" sldId="320"/>
            <ac:picMk id="14" creationId="{BC526B7A-4801-4FD1-95C8-03AF22629E87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9B0FD9-E04F-4F0D-AE7E-B946836A6C6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B182809-87E7-4762-AA51-E46B87358A1D}">
      <dgm:prSet/>
      <dgm:spPr/>
      <dgm:t>
        <a:bodyPr/>
        <a:lstStyle/>
        <a:p>
          <a:r>
            <a:rPr lang="en-US" dirty="0"/>
            <a:t>Team members roles and responsibilities</a:t>
          </a:r>
        </a:p>
      </dgm:t>
    </dgm:pt>
    <dgm:pt modelId="{5FE54C7A-801D-475F-8681-D9B04F1EE2FE}" type="parTrans" cxnId="{A7554F95-B7B8-4E91-90DA-4D712D1FA646}">
      <dgm:prSet/>
      <dgm:spPr/>
      <dgm:t>
        <a:bodyPr/>
        <a:lstStyle/>
        <a:p>
          <a:endParaRPr lang="en-US"/>
        </a:p>
      </dgm:t>
    </dgm:pt>
    <dgm:pt modelId="{176E297F-3CF0-4588-8E2B-7449929A2988}" type="sibTrans" cxnId="{A7554F95-B7B8-4E91-90DA-4D712D1FA646}">
      <dgm:prSet/>
      <dgm:spPr/>
      <dgm:t>
        <a:bodyPr/>
        <a:lstStyle/>
        <a:p>
          <a:endParaRPr lang="en-US"/>
        </a:p>
      </dgm:t>
    </dgm:pt>
    <dgm:pt modelId="{23D51A32-BF7E-489A-AECF-CF98CCAD70D1}">
      <dgm:prSet/>
      <dgm:spPr/>
      <dgm:t>
        <a:bodyPr/>
        <a:lstStyle/>
        <a:p>
          <a:r>
            <a:rPr lang="en-US"/>
            <a:t>Improvements made from professor feedback</a:t>
          </a:r>
        </a:p>
      </dgm:t>
    </dgm:pt>
    <dgm:pt modelId="{02369C00-C823-49DB-9F94-B9BB49C7F59F}" type="parTrans" cxnId="{208C19F4-93AF-4B06-9E18-FD52B2529E86}">
      <dgm:prSet/>
      <dgm:spPr/>
      <dgm:t>
        <a:bodyPr/>
        <a:lstStyle/>
        <a:p>
          <a:endParaRPr lang="en-US"/>
        </a:p>
      </dgm:t>
    </dgm:pt>
    <dgm:pt modelId="{5AD8F0A3-A304-4FB1-B978-7BC92A2C828C}" type="sibTrans" cxnId="{208C19F4-93AF-4B06-9E18-FD52B2529E86}">
      <dgm:prSet/>
      <dgm:spPr/>
      <dgm:t>
        <a:bodyPr/>
        <a:lstStyle/>
        <a:p>
          <a:endParaRPr lang="en-US"/>
        </a:p>
      </dgm:t>
    </dgm:pt>
    <dgm:pt modelId="{9E1B1AE3-B4F6-4D5A-86B1-28FE0C028B6B}">
      <dgm:prSet/>
      <dgm:spPr/>
      <dgm:t>
        <a:bodyPr/>
        <a:lstStyle/>
        <a:p>
          <a:r>
            <a:rPr lang="en-US" dirty="0"/>
            <a:t>Project description</a:t>
          </a:r>
        </a:p>
      </dgm:t>
    </dgm:pt>
    <dgm:pt modelId="{6F5D828E-5450-457F-81EA-4CD099345802}" type="parTrans" cxnId="{32A04A72-E7F3-4CC9-8F24-76AAC15BA843}">
      <dgm:prSet/>
      <dgm:spPr/>
      <dgm:t>
        <a:bodyPr/>
        <a:lstStyle/>
        <a:p>
          <a:endParaRPr lang="en-US"/>
        </a:p>
      </dgm:t>
    </dgm:pt>
    <dgm:pt modelId="{91F37F2E-D618-49DD-80BF-D41CB9256D7A}" type="sibTrans" cxnId="{32A04A72-E7F3-4CC9-8F24-76AAC15BA843}">
      <dgm:prSet/>
      <dgm:spPr/>
      <dgm:t>
        <a:bodyPr/>
        <a:lstStyle/>
        <a:p>
          <a:endParaRPr lang="en-US"/>
        </a:p>
      </dgm:t>
    </dgm:pt>
    <dgm:pt modelId="{F60879D4-FA14-4394-B557-13437A4A3ACD}">
      <dgm:prSet/>
      <dgm:spPr/>
      <dgm:t>
        <a:bodyPr/>
        <a:lstStyle/>
        <a:p>
          <a:r>
            <a:rPr lang="en-US"/>
            <a:t>Team working agreement</a:t>
          </a:r>
        </a:p>
      </dgm:t>
    </dgm:pt>
    <dgm:pt modelId="{BC07C81B-1BD5-4474-8A59-3DDECF99605B}" type="parTrans" cxnId="{395BAE37-C980-480B-AEBF-D537BF459794}">
      <dgm:prSet/>
      <dgm:spPr/>
      <dgm:t>
        <a:bodyPr/>
        <a:lstStyle/>
        <a:p>
          <a:endParaRPr lang="en-US"/>
        </a:p>
      </dgm:t>
    </dgm:pt>
    <dgm:pt modelId="{A4E01CC0-15FD-46D3-A483-31F0368B6CC9}" type="sibTrans" cxnId="{395BAE37-C980-480B-AEBF-D537BF459794}">
      <dgm:prSet/>
      <dgm:spPr/>
      <dgm:t>
        <a:bodyPr/>
        <a:lstStyle/>
        <a:p>
          <a:endParaRPr lang="en-US"/>
        </a:p>
      </dgm:t>
    </dgm:pt>
    <dgm:pt modelId="{EACBD787-F236-4F4C-A041-0900BABDC761}">
      <dgm:prSet/>
      <dgm:spPr/>
      <dgm:t>
        <a:bodyPr/>
        <a:lstStyle/>
        <a:p>
          <a:r>
            <a:rPr lang="en-US"/>
            <a:t>Personas</a:t>
          </a:r>
        </a:p>
      </dgm:t>
    </dgm:pt>
    <dgm:pt modelId="{7E98EDCD-C9E7-427B-8FF4-47B4C72BBA4A}" type="parTrans" cxnId="{1B7F332C-6BA5-4817-AD34-663DF2334FB8}">
      <dgm:prSet/>
      <dgm:spPr/>
      <dgm:t>
        <a:bodyPr/>
        <a:lstStyle/>
        <a:p>
          <a:endParaRPr lang="en-US"/>
        </a:p>
      </dgm:t>
    </dgm:pt>
    <dgm:pt modelId="{242AFB9C-68CD-433C-AF4C-FC4702843328}" type="sibTrans" cxnId="{1B7F332C-6BA5-4817-AD34-663DF2334FB8}">
      <dgm:prSet/>
      <dgm:spPr/>
      <dgm:t>
        <a:bodyPr/>
        <a:lstStyle/>
        <a:p>
          <a:endParaRPr lang="en-US"/>
        </a:p>
      </dgm:t>
    </dgm:pt>
    <dgm:pt modelId="{2E30635E-51BF-4540-ADF2-9A933682E111}">
      <dgm:prSet/>
      <dgm:spPr/>
      <dgm:t>
        <a:bodyPr/>
        <a:lstStyle/>
        <a:p>
          <a:r>
            <a:rPr lang="en-US"/>
            <a:t>MVP</a:t>
          </a:r>
        </a:p>
      </dgm:t>
    </dgm:pt>
    <dgm:pt modelId="{C5DBC457-35B4-4725-8CB0-D69E9C4C5924}" type="parTrans" cxnId="{E45CF712-CABD-4899-8ABC-8154FC413FC1}">
      <dgm:prSet/>
      <dgm:spPr/>
      <dgm:t>
        <a:bodyPr/>
        <a:lstStyle/>
        <a:p>
          <a:endParaRPr lang="en-US"/>
        </a:p>
      </dgm:t>
    </dgm:pt>
    <dgm:pt modelId="{38B574F7-E6FE-4E88-AF19-E23B2FC7A06A}" type="sibTrans" cxnId="{E45CF712-CABD-4899-8ABC-8154FC413FC1}">
      <dgm:prSet/>
      <dgm:spPr/>
      <dgm:t>
        <a:bodyPr/>
        <a:lstStyle/>
        <a:p>
          <a:endParaRPr lang="en-US"/>
        </a:p>
      </dgm:t>
    </dgm:pt>
    <dgm:pt modelId="{D8027A30-50AF-484B-BE32-E208D37A074F}">
      <dgm:prSet/>
      <dgm:spPr/>
      <dgm:t>
        <a:bodyPr/>
        <a:lstStyle/>
        <a:p>
          <a:r>
            <a:rPr lang="en-US"/>
            <a:t>Technologies</a:t>
          </a:r>
        </a:p>
      </dgm:t>
    </dgm:pt>
    <dgm:pt modelId="{FA1976E9-516F-4A49-A761-331DD0C7A4E0}" type="parTrans" cxnId="{8DDE3C5B-F757-42F8-B02F-A7D03513B0CB}">
      <dgm:prSet/>
      <dgm:spPr/>
      <dgm:t>
        <a:bodyPr/>
        <a:lstStyle/>
        <a:p>
          <a:endParaRPr lang="en-US"/>
        </a:p>
      </dgm:t>
    </dgm:pt>
    <dgm:pt modelId="{7991761D-864E-4944-A19E-B839187BCBAE}" type="sibTrans" cxnId="{8DDE3C5B-F757-42F8-B02F-A7D03513B0CB}">
      <dgm:prSet/>
      <dgm:spPr/>
      <dgm:t>
        <a:bodyPr/>
        <a:lstStyle/>
        <a:p>
          <a:endParaRPr lang="en-US"/>
        </a:p>
      </dgm:t>
    </dgm:pt>
    <dgm:pt modelId="{D85878F7-33BA-49F1-98B8-E0C645192F00}">
      <dgm:prSet/>
      <dgm:spPr/>
      <dgm:t>
        <a:bodyPr/>
        <a:lstStyle/>
        <a:p>
          <a:r>
            <a:rPr lang="en-US"/>
            <a:t>Algorithm</a:t>
          </a:r>
        </a:p>
      </dgm:t>
    </dgm:pt>
    <dgm:pt modelId="{57AF173D-D7F7-4751-BDF8-D71385200C28}" type="parTrans" cxnId="{F51845FB-A0AC-4C58-BFA3-BA8E6C82FA82}">
      <dgm:prSet/>
      <dgm:spPr/>
      <dgm:t>
        <a:bodyPr/>
        <a:lstStyle/>
        <a:p>
          <a:endParaRPr lang="en-US"/>
        </a:p>
      </dgm:t>
    </dgm:pt>
    <dgm:pt modelId="{7612C653-2970-4C30-9C72-FB051CCEE7D2}" type="sibTrans" cxnId="{F51845FB-A0AC-4C58-BFA3-BA8E6C82FA82}">
      <dgm:prSet/>
      <dgm:spPr/>
      <dgm:t>
        <a:bodyPr/>
        <a:lstStyle/>
        <a:p>
          <a:endParaRPr lang="en-US"/>
        </a:p>
      </dgm:t>
    </dgm:pt>
    <dgm:pt modelId="{D0FDA2C6-5B6D-4B12-970F-E9094A2A40DC}">
      <dgm:prSet/>
      <dgm:spPr/>
      <dgm:t>
        <a:bodyPr/>
        <a:lstStyle/>
        <a:p>
          <a:r>
            <a:rPr lang="en-US"/>
            <a:t>Diagrams</a:t>
          </a:r>
        </a:p>
      </dgm:t>
    </dgm:pt>
    <dgm:pt modelId="{35F465B9-03A4-4F4F-95A4-1A25A8F3E25E}" type="parTrans" cxnId="{836568F1-AD62-4569-A3AE-2EB832A18EB0}">
      <dgm:prSet/>
      <dgm:spPr/>
      <dgm:t>
        <a:bodyPr/>
        <a:lstStyle/>
        <a:p>
          <a:endParaRPr lang="en-US"/>
        </a:p>
      </dgm:t>
    </dgm:pt>
    <dgm:pt modelId="{A6355D42-AA22-41AD-9BC5-7E13613B00DC}" type="sibTrans" cxnId="{836568F1-AD62-4569-A3AE-2EB832A18EB0}">
      <dgm:prSet/>
      <dgm:spPr/>
      <dgm:t>
        <a:bodyPr/>
        <a:lstStyle/>
        <a:p>
          <a:endParaRPr lang="en-US"/>
        </a:p>
      </dgm:t>
    </dgm:pt>
    <dgm:pt modelId="{D49D3A69-916E-4DF0-9386-30222254B52A}">
      <dgm:prSet/>
      <dgm:spPr/>
      <dgm:t>
        <a:bodyPr/>
        <a:lstStyle/>
        <a:p>
          <a:r>
            <a:rPr lang="en-US"/>
            <a:t>Sprint 4 Recap</a:t>
          </a:r>
        </a:p>
      </dgm:t>
    </dgm:pt>
    <dgm:pt modelId="{AC5B54F4-A0BA-4B77-A6A8-1126495CF774}" type="parTrans" cxnId="{07366931-646C-487D-8C74-4142EB95F161}">
      <dgm:prSet/>
      <dgm:spPr/>
      <dgm:t>
        <a:bodyPr/>
        <a:lstStyle/>
        <a:p>
          <a:endParaRPr lang="en-US"/>
        </a:p>
      </dgm:t>
    </dgm:pt>
    <dgm:pt modelId="{ACF5350E-C33F-4D3B-90A0-8FB5B5B3125A}" type="sibTrans" cxnId="{07366931-646C-487D-8C74-4142EB95F161}">
      <dgm:prSet/>
      <dgm:spPr/>
      <dgm:t>
        <a:bodyPr/>
        <a:lstStyle/>
        <a:p>
          <a:endParaRPr lang="en-US"/>
        </a:p>
      </dgm:t>
    </dgm:pt>
    <dgm:pt modelId="{90A2ABA3-F7E7-4D9B-AA88-707110E58A0B}">
      <dgm:prSet/>
      <dgm:spPr/>
      <dgm:t>
        <a:bodyPr/>
        <a:lstStyle/>
        <a:p>
          <a:r>
            <a:rPr lang="en-US"/>
            <a:t>Product Backlog</a:t>
          </a:r>
        </a:p>
      </dgm:t>
    </dgm:pt>
    <dgm:pt modelId="{D50D962D-F410-4788-B14A-B2135A58C6D4}" type="parTrans" cxnId="{C6CAD58C-F6AC-4A02-9CDC-F9504BD0B2F6}">
      <dgm:prSet/>
      <dgm:spPr/>
      <dgm:t>
        <a:bodyPr/>
        <a:lstStyle/>
        <a:p>
          <a:endParaRPr lang="en-US"/>
        </a:p>
      </dgm:t>
    </dgm:pt>
    <dgm:pt modelId="{31F2942C-DB6B-4490-9401-B4EF8C204D7A}" type="sibTrans" cxnId="{C6CAD58C-F6AC-4A02-9CDC-F9504BD0B2F6}">
      <dgm:prSet/>
      <dgm:spPr/>
      <dgm:t>
        <a:bodyPr/>
        <a:lstStyle/>
        <a:p>
          <a:endParaRPr lang="en-US"/>
        </a:p>
      </dgm:t>
    </dgm:pt>
    <dgm:pt modelId="{CA876FFB-9E69-4DB1-898B-FAA8253ABEC6}">
      <dgm:prSet/>
      <dgm:spPr/>
      <dgm:t>
        <a:bodyPr/>
        <a:lstStyle/>
        <a:p>
          <a:r>
            <a:rPr lang="en-US"/>
            <a:t>Sprint 5 Backlog</a:t>
          </a:r>
        </a:p>
      </dgm:t>
    </dgm:pt>
    <dgm:pt modelId="{3633DE76-27D5-4531-AFC3-3552116D0B59}" type="parTrans" cxnId="{8B6B5A54-0745-43DD-A6B4-999E65C416D1}">
      <dgm:prSet/>
      <dgm:spPr/>
      <dgm:t>
        <a:bodyPr/>
        <a:lstStyle/>
        <a:p>
          <a:endParaRPr lang="en-US"/>
        </a:p>
      </dgm:t>
    </dgm:pt>
    <dgm:pt modelId="{2B4563AE-162D-4BD2-A37C-420757E605AA}" type="sibTrans" cxnId="{8B6B5A54-0745-43DD-A6B4-999E65C416D1}">
      <dgm:prSet/>
      <dgm:spPr/>
      <dgm:t>
        <a:bodyPr/>
        <a:lstStyle/>
        <a:p>
          <a:endParaRPr lang="en-US"/>
        </a:p>
      </dgm:t>
    </dgm:pt>
    <dgm:pt modelId="{59AD64EE-0234-448F-BFED-128D4B2E851D}">
      <dgm:prSet/>
      <dgm:spPr/>
      <dgm:t>
        <a:bodyPr/>
        <a:lstStyle/>
        <a:p>
          <a:r>
            <a:rPr lang="en-US"/>
            <a:t>Metrics</a:t>
          </a:r>
        </a:p>
      </dgm:t>
    </dgm:pt>
    <dgm:pt modelId="{208C7E63-4992-4404-B29C-DFB4409B7682}" type="parTrans" cxnId="{D960EB9C-EB94-4FB9-BE43-BE88ED95E95C}">
      <dgm:prSet/>
      <dgm:spPr/>
      <dgm:t>
        <a:bodyPr/>
        <a:lstStyle/>
        <a:p>
          <a:endParaRPr lang="en-US"/>
        </a:p>
      </dgm:t>
    </dgm:pt>
    <dgm:pt modelId="{90CC801B-E3E1-4FDB-9FB6-7520C5CB6B6F}" type="sibTrans" cxnId="{D960EB9C-EB94-4FB9-BE43-BE88ED95E95C}">
      <dgm:prSet/>
      <dgm:spPr/>
      <dgm:t>
        <a:bodyPr/>
        <a:lstStyle/>
        <a:p>
          <a:endParaRPr lang="en-US"/>
        </a:p>
      </dgm:t>
    </dgm:pt>
    <dgm:pt modelId="{3DFC7D81-DF91-4FBD-95B0-6CEFFE6E6D4D}">
      <dgm:prSet/>
      <dgm:spPr/>
      <dgm:t>
        <a:bodyPr/>
        <a:lstStyle/>
        <a:p>
          <a:r>
            <a:rPr lang="en-US"/>
            <a:t>Retrospective</a:t>
          </a:r>
        </a:p>
      </dgm:t>
    </dgm:pt>
    <dgm:pt modelId="{8C710E20-18B4-49CF-8356-76A655D977AB}" type="parTrans" cxnId="{5DE6AE4B-AFEF-4E37-8BA4-59BA3377A641}">
      <dgm:prSet/>
      <dgm:spPr/>
      <dgm:t>
        <a:bodyPr/>
        <a:lstStyle/>
        <a:p>
          <a:endParaRPr lang="en-US"/>
        </a:p>
      </dgm:t>
    </dgm:pt>
    <dgm:pt modelId="{7B43C4EE-4DD4-4A2B-AFCD-593B953C743E}" type="sibTrans" cxnId="{5DE6AE4B-AFEF-4E37-8BA4-59BA3377A641}">
      <dgm:prSet/>
      <dgm:spPr/>
      <dgm:t>
        <a:bodyPr/>
        <a:lstStyle/>
        <a:p>
          <a:endParaRPr lang="en-US"/>
        </a:p>
      </dgm:t>
    </dgm:pt>
    <dgm:pt modelId="{28258F2B-6B39-4046-A51F-96BFBD5A561E}">
      <dgm:prSet/>
      <dgm:spPr/>
      <dgm:t>
        <a:bodyPr/>
        <a:lstStyle/>
        <a:p>
          <a:r>
            <a:rPr lang="en-US"/>
            <a:t>Sprint 6</a:t>
          </a:r>
        </a:p>
      </dgm:t>
    </dgm:pt>
    <dgm:pt modelId="{C65CE4CD-1D90-4A74-BBD8-85EF3764C747}" type="parTrans" cxnId="{22C1365F-641D-4BD1-8466-3BD6640C9F1F}">
      <dgm:prSet/>
      <dgm:spPr/>
      <dgm:t>
        <a:bodyPr/>
        <a:lstStyle/>
        <a:p>
          <a:endParaRPr lang="en-US"/>
        </a:p>
      </dgm:t>
    </dgm:pt>
    <dgm:pt modelId="{A983519A-83E3-49AE-94CD-938835DE82FB}" type="sibTrans" cxnId="{22C1365F-641D-4BD1-8466-3BD6640C9F1F}">
      <dgm:prSet/>
      <dgm:spPr/>
      <dgm:t>
        <a:bodyPr/>
        <a:lstStyle/>
        <a:p>
          <a:endParaRPr lang="en-US"/>
        </a:p>
      </dgm:t>
    </dgm:pt>
    <dgm:pt modelId="{4F853FEF-253C-400F-B058-D21386D1D6C3}">
      <dgm:prSet/>
      <dgm:spPr/>
      <dgm:t>
        <a:bodyPr/>
        <a:lstStyle/>
        <a:p>
          <a:r>
            <a:rPr lang="en-US"/>
            <a:t>Project Demo </a:t>
          </a:r>
        </a:p>
      </dgm:t>
    </dgm:pt>
    <dgm:pt modelId="{B77A2216-2FE0-4FA8-80C4-413FF13DC4AE}" type="parTrans" cxnId="{5C4851F3-E419-4831-8685-1042808A107C}">
      <dgm:prSet/>
      <dgm:spPr/>
      <dgm:t>
        <a:bodyPr/>
        <a:lstStyle/>
        <a:p>
          <a:endParaRPr lang="en-US"/>
        </a:p>
      </dgm:t>
    </dgm:pt>
    <dgm:pt modelId="{60494F70-597C-493A-BA31-A7E7AF6D437A}" type="sibTrans" cxnId="{5C4851F3-E419-4831-8685-1042808A107C}">
      <dgm:prSet/>
      <dgm:spPr/>
      <dgm:t>
        <a:bodyPr/>
        <a:lstStyle/>
        <a:p>
          <a:endParaRPr lang="en-US"/>
        </a:p>
      </dgm:t>
    </dgm:pt>
    <dgm:pt modelId="{40F58286-4047-432C-8FEC-30B04FF1754F}">
      <dgm:prSet/>
      <dgm:spPr/>
      <dgm:t>
        <a:bodyPr/>
        <a:lstStyle/>
        <a:p>
          <a:r>
            <a:rPr lang="en-US"/>
            <a:t>Github link</a:t>
          </a:r>
        </a:p>
      </dgm:t>
    </dgm:pt>
    <dgm:pt modelId="{1AE1C46D-C9B2-4BEA-BB70-1C14FAC0CCD3}" type="parTrans" cxnId="{E93F9728-F6F6-4803-9FFC-C05EF9A84572}">
      <dgm:prSet/>
      <dgm:spPr/>
      <dgm:t>
        <a:bodyPr/>
        <a:lstStyle/>
        <a:p>
          <a:endParaRPr lang="en-US"/>
        </a:p>
      </dgm:t>
    </dgm:pt>
    <dgm:pt modelId="{559C11AF-7394-4AF5-887C-010660064C49}" type="sibTrans" cxnId="{E93F9728-F6F6-4803-9FFC-C05EF9A84572}">
      <dgm:prSet/>
      <dgm:spPr/>
      <dgm:t>
        <a:bodyPr/>
        <a:lstStyle/>
        <a:p>
          <a:endParaRPr lang="en-US"/>
        </a:p>
      </dgm:t>
    </dgm:pt>
    <dgm:pt modelId="{E23D6C7F-9373-450B-9AFF-02D60AAD3F34}">
      <dgm:prSet/>
      <dgm:spPr/>
      <dgm:t>
        <a:bodyPr/>
        <a:lstStyle/>
        <a:p>
          <a:r>
            <a:rPr lang="en-US"/>
            <a:t>Live application Demo</a:t>
          </a:r>
        </a:p>
      </dgm:t>
    </dgm:pt>
    <dgm:pt modelId="{C87D242F-613E-4E54-BB28-1ECA1ACD46F7}" type="parTrans" cxnId="{9D825401-7B0F-4CAA-921C-42FEBC756039}">
      <dgm:prSet/>
      <dgm:spPr/>
      <dgm:t>
        <a:bodyPr/>
        <a:lstStyle/>
        <a:p>
          <a:endParaRPr lang="en-US"/>
        </a:p>
      </dgm:t>
    </dgm:pt>
    <dgm:pt modelId="{A6C95379-5FE3-473A-B2A2-7C1470AF06DC}" type="sibTrans" cxnId="{9D825401-7B0F-4CAA-921C-42FEBC756039}">
      <dgm:prSet/>
      <dgm:spPr/>
      <dgm:t>
        <a:bodyPr/>
        <a:lstStyle/>
        <a:p>
          <a:endParaRPr lang="en-US"/>
        </a:p>
      </dgm:t>
    </dgm:pt>
    <dgm:pt modelId="{DDFF12D0-C445-4D97-9413-2F3359EC8197}" type="pres">
      <dgm:prSet presAssocID="{209B0FD9-E04F-4F0D-AE7E-B946836A6C62}" presName="diagram" presStyleCnt="0">
        <dgm:presLayoutVars>
          <dgm:dir/>
          <dgm:resizeHandles val="exact"/>
        </dgm:presLayoutVars>
      </dgm:prSet>
      <dgm:spPr/>
    </dgm:pt>
    <dgm:pt modelId="{B47A446E-2B53-47FE-98FD-4AC3EA50B50E}" type="pres">
      <dgm:prSet presAssocID="{EB182809-87E7-4762-AA51-E46B87358A1D}" presName="node" presStyleLbl="node1" presStyleIdx="0" presStyleCnt="18">
        <dgm:presLayoutVars>
          <dgm:bulletEnabled val="1"/>
        </dgm:presLayoutVars>
      </dgm:prSet>
      <dgm:spPr/>
    </dgm:pt>
    <dgm:pt modelId="{AE20EF9C-91E8-41C4-9C5C-80E762650069}" type="pres">
      <dgm:prSet presAssocID="{176E297F-3CF0-4588-8E2B-7449929A2988}" presName="sibTrans" presStyleCnt="0"/>
      <dgm:spPr/>
    </dgm:pt>
    <dgm:pt modelId="{50ABC19C-0AAA-42C1-8BB8-18E2CD46B7B0}" type="pres">
      <dgm:prSet presAssocID="{23D51A32-BF7E-489A-AECF-CF98CCAD70D1}" presName="node" presStyleLbl="node1" presStyleIdx="1" presStyleCnt="18">
        <dgm:presLayoutVars>
          <dgm:bulletEnabled val="1"/>
        </dgm:presLayoutVars>
      </dgm:prSet>
      <dgm:spPr/>
    </dgm:pt>
    <dgm:pt modelId="{40613817-26D9-49E8-8322-2B9CDF7E3917}" type="pres">
      <dgm:prSet presAssocID="{5AD8F0A3-A304-4FB1-B978-7BC92A2C828C}" presName="sibTrans" presStyleCnt="0"/>
      <dgm:spPr/>
    </dgm:pt>
    <dgm:pt modelId="{FD041C40-E77B-4615-8C33-FA489D93DC27}" type="pres">
      <dgm:prSet presAssocID="{9E1B1AE3-B4F6-4D5A-86B1-28FE0C028B6B}" presName="node" presStyleLbl="node1" presStyleIdx="2" presStyleCnt="18">
        <dgm:presLayoutVars>
          <dgm:bulletEnabled val="1"/>
        </dgm:presLayoutVars>
      </dgm:prSet>
      <dgm:spPr/>
    </dgm:pt>
    <dgm:pt modelId="{ADDB3C71-87F5-48D1-8236-4212E542B994}" type="pres">
      <dgm:prSet presAssocID="{91F37F2E-D618-49DD-80BF-D41CB9256D7A}" presName="sibTrans" presStyleCnt="0"/>
      <dgm:spPr/>
    </dgm:pt>
    <dgm:pt modelId="{DC81C1E9-FE98-49CE-B6E9-05870311D0DC}" type="pres">
      <dgm:prSet presAssocID="{F60879D4-FA14-4394-B557-13437A4A3ACD}" presName="node" presStyleLbl="node1" presStyleIdx="3" presStyleCnt="18">
        <dgm:presLayoutVars>
          <dgm:bulletEnabled val="1"/>
        </dgm:presLayoutVars>
      </dgm:prSet>
      <dgm:spPr/>
    </dgm:pt>
    <dgm:pt modelId="{F5A42E60-6F8F-411C-80D7-7B59F26C1A52}" type="pres">
      <dgm:prSet presAssocID="{A4E01CC0-15FD-46D3-A483-31F0368B6CC9}" presName="sibTrans" presStyleCnt="0"/>
      <dgm:spPr/>
    </dgm:pt>
    <dgm:pt modelId="{EA67C590-6303-468F-B30A-9A1589902842}" type="pres">
      <dgm:prSet presAssocID="{EACBD787-F236-4F4C-A041-0900BABDC761}" presName="node" presStyleLbl="node1" presStyleIdx="4" presStyleCnt="18">
        <dgm:presLayoutVars>
          <dgm:bulletEnabled val="1"/>
        </dgm:presLayoutVars>
      </dgm:prSet>
      <dgm:spPr/>
    </dgm:pt>
    <dgm:pt modelId="{0F7A14A6-AE54-4FDE-AD93-F4DA05DD0606}" type="pres">
      <dgm:prSet presAssocID="{242AFB9C-68CD-433C-AF4C-FC4702843328}" presName="sibTrans" presStyleCnt="0"/>
      <dgm:spPr/>
    </dgm:pt>
    <dgm:pt modelId="{BD692DB4-11F2-465C-973A-32AE4C5BD663}" type="pres">
      <dgm:prSet presAssocID="{2E30635E-51BF-4540-ADF2-9A933682E111}" presName="node" presStyleLbl="node1" presStyleIdx="5" presStyleCnt="18">
        <dgm:presLayoutVars>
          <dgm:bulletEnabled val="1"/>
        </dgm:presLayoutVars>
      </dgm:prSet>
      <dgm:spPr/>
    </dgm:pt>
    <dgm:pt modelId="{864EE0C8-8CF4-4EC3-A0EF-4C6786968A45}" type="pres">
      <dgm:prSet presAssocID="{38B574F7-E6FE-4E88-AF19-E23B2FC7A06A}" presName="sibTrans" presStyleCnt="0"/>
      <dgm:spPr/>
    </dgm:pt>
    <dgm:pt modelId="{6E6D1220-D3B5-4A89-97CA-3F8FCBE41713}" type="pres">
      <dgm:prSet presAssocID="{D8027A30-50AF-484B-BE32-E208D37A074F}" presName="node" presStyleLbl="node1" presStyleIdx="6" presStyleCnt="18">
        <dgm:presLayoutVars>
          <dgm:bulletEnabled val="1"/>
        </dgm:presLayoutVars>
      </dgm:prSet>
      <dgm:spPr/>
    </dgm:pt>
    <dgm:pt modelId="{FC1F744F-A457-4F7D-A8ED-F083978C5A72}" type="pres">
      <dgm:prSet presAssocID="{7991761D-864E-4944-A19E-B839187BCBAE}" presName="sibTrans" presStyleCnt="0"/>
      <dgm:spPr/>
    </dgm:pt>
    <dgm:pt modelId="{BD091169-6325-45A2-B3D5-FD79FAA685CB}" type="pres">
      <dgm:prSet presAssocID="{D85878F7-33BA-49F1-98B8-E0C645192F00}" presName="node" presStyleLbl="node1" presStyleIdx="7" presStyleCnt="18">
        <dgm:presLayoutVars>
          <dgm:bulletEnabled val="1"/>
        </dgm:presLayoutVars>
      </dgm:prSet>
      <dgm:spPr/>
    </dgm:pt>
    <dgm:pt modelId="{45A62F79-0E31-4DEC-90B2-4F249FD8E421}" type="pres">
      <dgm:prSet presAssocID="{7612C653-2970-4C30-9C72-FB051CCEE7D2}" presName="sibTrans" presStyleCnt="0"/>
      <dgm:spPr/>
    </dgm:pt>
    <dgm:pt modelId="{D9C8AC54-E1A8-4E27-A7AC-5EE5DF43170B}" type="pres">
      <dgm:prSet presAssocID="{D0FDA2C6-5B6D-4B12-970F-E9094A2A40DC}" presName="node" presStyleLbl="node1" presStyleIdx="8" presStyleCnt="18">
        <dgm:presLayoutVars>
          <dgm:bulletEnabled val="1"/>
        </dgm:presLayoutVars>
      </dgm:prSet>
      <dgm:spPr/>
    </dgm:pt>
    <dgm:pt modelId="{207239C7-9616-42B4-877B-709524E017F1}" type="pres">
      <dgm:prSet presAssocID="{A6355D42-AA22-41AD-9BC5-7E13613B00DC}" presName="sibTrans" presStyleCnt="0"/>
      <dgm:spPr/>
    </dgm:pt>
    <dgm:pt modelId="{43408E32-AAA0-47D3-A983-E1F9AAEB3152}" type="pres">
      <dgm:prSet presAssocID="{D49D3A69-916E-4DF0-9386-30222254B52A}" presName="node" presStyleLbl="node1" presStyleIdx="9" presStyleCnt="18">
        <dgm:presLayoutVars>
          <dgm:bulletEnabled val="1"/>
        </dgm:presLayoutVars>
      </dgm:prSet>
      <dgm:spPr/>
    </dgm:pt>
    <dgm:pt modelId="{5511B44A-E35E-422A-A44E-52F5E0C2FE81}" type="pres">
      <dgm:prSet presAssocID="{ACF5350E-C33F-4D3B-90A0-8FB5B5B3125A}" presName="sibTrans" presStyleCnt="0"/>
      <dgm:spPr/>
    </dgm:pt>
    <dgm:pt modelId="{69E6A5DF-811D-4B8A-B728-D5628A82769F}" type="pres">
      <dgm:prSet presAssocID="{90A2ABA3-F7E7-4D9B-AA88-707110E58A0B}" presName="node" presStyleLbl="node1" presStyleIdx="10" presStyleCnt="18">
        <dgm:presLayoutVars>
          <dgm:bulletEnabled val="1"/>
        </dgm:presLayoutVars>
      </dgm:prSet>
      <dgm:spPr/>
    </dgm:pt>
    <dgm:pt modelId="{2E1E10EE-9573-4620-9426-EA0BC60EAD97}" type="pres">
      <dgm:prSet presAssocID="{31F2942C-DB6B-4490-9401-B4EF8C204D7A}" presName="sibTrans" presStyleCnt="0"/>
      <dgm:spPr/>
    </dgm:pt>
    <dgm:pt modelId="{11A63471-EBEE-4E44-9720-F32729458ADA}" type="pres">
      <dgm:prSet presAssocID="{CA876FFB-9E69-4DB1-898B-FAA8253ABEC6}" presName="node" presStyleLbl="node1" presStyleIdx="11" presStyleCnt="18">
        <dgm:presLayoutVars>
          <dgm:bulletEnabled val="1"/>
        </dgm:presLayoutVars>
      </dgm:prSet>
      <dgm:spPr/>
    </dgm:pt>
    <dgm:pt modelId="{A28CD5E0-AF5E-48DD-A40A-FE189F8AD087}" type="pres">
      <dgm:prSet presAssocID="{2B4563AE-162D-4BD2-A37C-420757E605AA}" presName="sibTrans" presStyleCnt="0"/>
      <dgm:spPr/>
    </dgm:pt>
    <dgm:pt modelId="{70DA9F24-4886-416B-A920-F1354EEF14BB}" type="pres">
      <dgm:prSet presAssocID="{59AD64EE-0234-448F-BFED-128D4B2E851D}" presName="node" presStyleLbl="node1" presStyleIdx="12" presStyleCnt="18">
        <dgm:presLayoutVars>
          <dgm:bulletEnabled val="1"/>
        </dgm:presLayoutVars>
      </dgm:prSet>
      <dgm:spPr/>
    </dgm:pt>
    <dgm:pt modelId="{A5FAF689-F6CA-4641-BF9F-CAA57A1C08E8}" type="pres">
      <dgm:prSet presAssocID="{90CC801B-E3E1-4FDB-9FB6-7520C5CB6B6F}" presName="sibTrans" presStyleCnt="0"/>
      <dgm:spPr/>
    </dgm:pt>
    <dgm:pt modelId="{726C8573-50E7-47A1-92A1-9BEFB418D621}" type="pres">
      <dgm:prSet presAssocID="{3DFC7D81-DF91-4FBD-95B0-6CEFFE6E6D4D}" presName="node" presStyleLbl="node1" presStyleIdx="13" presStyleCnt="18">
        <dgm:presLayoutVars>
          <dgm:bulletEnabled val="1"/>
        </dgm:presLayoutVars>
      </dgm:prSet>
      <dgm:spPr/>
    </dgm:pt>
    <dgm:pt modelId="{540FE2F0-FA64-431C-B84F-8F070A3CA09B}" type="pres">
      <dgm:prSet presAssocID="{7B43C4EE-4DD4-4A2B-AFCD-593B953C743E}" presName="sibTrans" presStyleCnt="0"/>
      <dgm:spPr/>
    </dgm:pt>
    <dgm:pt modelId="{DD8D9A7C-B3C3-4B67-B51D-5E6A2A9476D5}" type="pres">
      <dgm:prSet presAssocID="{28258F2B-6B39-4046-A51F-96BFBD5A561E}" presName="node" presStyleLbl="node1" presStyleIdx="14" presStyleCnt="18">
        <dgm:presLayoutVars>
          <dgm:bulletEnabled val="1"/>
        </dgm:presLayoutVars>
      </dgm:prSet>
      <dgm:spPr/>
    </dgm:pt>
    <dgm:pt modelId="{91BCA92F-1E42-4A89-AB43-AD2B9477EE69}" type="pres">
      <dgm:prSet presAssocID="{A983519A-83E3-49AE-94CD-938835DE82FB}" presName="sibTrans" presStyleCnt="0"/>
      <dgm:spPr/>
    </dgm:pt>
    <dgm:pt modelId="{3D977574-6AB8-4983-944E-0B2760042968}" type="pres">
      <dgm:prSet presAssocID="{4F853FEF-253C-400F-B058-D21386D1D6C3}" presName="node" presStyleLbl="node1" presStyleIdx="15" presStyleCnt="18">
        <dgm:presLayoutVars>
          <dgm:bulletEnabled val="1"/>
        </dgm:presLayoutVars>
      </dgm:prSet>
      <dgm:spPr/>
    </dgm:pt>
    <dgm:pt modelId="{A3F034EB-452A-4702-911C-BD78205D5FED}" type="pres">
      <dgm:prSet presAssocID="{60494F70-597C-493A-BA31-A7E7AF6D437A}" presName="sibTrans" presStyleCnt="0"/>
      <dgm:spPr/>
    </dgm:pt>
    <dgm:pt modelId="{033D7461-D556-42C1-BC2D-339E9123BB15}" type="pres">
      <dgm:prSet presAssocID="{40F58286-4047-432C-8FEC-30B04FF1754F}" presName="node" presStyleLbl="node1" presStyleIdx="16" presStyleCnt="18">
        <dgm:presLayoutVars>
          <dgm:bulletEnabled val="1"/>
        </dgm:presLayoutVars>
      </dgm:prSet>
      <dgm:spPr/>
    </dgm:pt>
    <dgm:pt modelId="{B7647968-5152-4012-B421-2ABFA7B0B846}" type="pres">
      <dgm:prSet presAssocID="{559C11AF-7394-4AF5-887C-010660064C49}" presName="sibTrans" presStyleCnt="0"/>
      <dgm:spPr/>
    </dgm:pt>
    <dgm:pt modelId="{58CB0834-C701-41BE-9D3E-FF77B41C5518}" type="pres">
      <dgm:prSet presAssocID="{E23D6C7F-9373-450B-9AFF-02D60AAD3F34}" presName="node" presStyleLbl="node1" presStyleIdx="17" presStyleCnt="18">
        <dgm:presLayoutVars>
          <dgm:bulletEnabled val="1"/>
        </dgm:presLayoutVars>
      </dgm:prSet>
      <dgm:spPr/>
    </dgm:pt>
  </dgm:ptLst>
  <dgm:cxnLst>
    <dgm:cxn modelId="{9D825401-7B0F-4CAA-921C-42FEBC756039}" srcId="{209B0FD9-E04F-4F0D-AE7E-B946836A6C62}" destId="{E23D6C7F-9373-450B-9AFF-02D60AAD3F34}" srcOrd="17" destOrd="0" parTransId="{C87D242F-613E-4E54-BB28-1ECA1ACD46F7}" sibTransId="{A6C95379-5FE3-473A-B2A2-7C1470AF06DC}"/>
    <dgm:cxn modelId="{23F44B03-1426-459E-9AF8-BD0AD4773D7D}" type="presOf" srcId="{D8027A30-50AF-484B-BE32-E208D37A074F}" destId="{6E6D1220-D3B5-4A89-97CA-3F8FCBE41713}" srcOrd="0" destOrd="0" presId="urn:microsoft.com/office/officeart/2005/8/layout/default"/>
    <dgm:cxn modelId="{FF806D06-AB97-4D26-9226-BD98C2A79685}" type="presOf" srcId="{3DFC7D81-DF91-4FBD-95B0-6CEFFE6E6D4D}" destId="{726C8573-50E7-47A1-92A1-9BEFB418D621}" srcOrd="0" destOrd="0" presId="urn:microsoft.com/office/officeart/2005/8/layout/default"/>
    <dgm:cxn modelId="{E45CF712-CABD-4899-8ABC-8154FC413FC1}" srcId="{209B0FD9-E04F-4F0D-AE7E-B946836A6C62}" destId="{2E30635E-51BF-4540-ADF2-9A933682E111}" srcOrd="5" destOrd="0" parTransId="{C5DBC457-35B4-4725-8CB0-D69E9C4C5924}" sibTransId="{38B574F7-E6FE-4E88-AF19-E23B2FC7A06A}"/>
    <dgm:cxn modelId="{E93F9728-F6F6-4803-9FFC-C05EF9A84572}" srcId="{209B0FD9-E04F-4F0D-AE7E-B946836A6C62}" destId="{40F58286-4047-432C-8FEC-30B04FF1754F}" srcOrd="16" destOrd="0" parTransId="{1AE1C46D-C9B2-4BEA-BB70-1C14FAC0CCD3}" sibTransId="{559C11AF-7394-4AF5-887C-010660064C49}"/>
    <dgm:cxn modelId="{1B7F332C-6BA5-4817-AD34-663DF2334FB8}" srcId="{209B0FD9-E04F-4F0D-AE7E-B946836A6C62}" destId="{EACBD787-F236-4F4C-A041-0900BABDC761}" srcOrd="4" destOrd="0" parTransId="{7E98EDCD-C9E7-427B-8FF4-47B4C72BBA4A}" sibTransId="{242AFB9C-68CD-433C-AF4C-FC4702843328}"/>
    <dgm:cxn modelId="{07366931-646C-487D-8C74-4142EB95F161}" srcId="{209B0FD9-E04F-4F0D-AE7E-B946836A6C62}" destId="{D49D3A69-916E-4DF0-9386-30222254B52A}" srcOrd="9" destOrd="0" parTransId="{AC5B54F4-A0BA-4B77-A6A8-1126495CF774}" sibTransId="{ACF5350E-C33F-4D3B-90A0-8FB5B5B3125A}"/>
    <dgm:cxn modelId="{395BAE37-C980-480B-AEBF-D537BF459794}" srcId="{209B0FD9-E04F-4F0D-AE7E-B946836A6C62}" destId="{F60879D4-FA14-4394-B557-13437A4A3ACD}" srcOrd="3" destOrd="0" parTransId="{BC07C81B-1BD5-4474-8A59-3DDECF99605B}" sibTransId="{A4E01CC0-15FD-46D3-A483-31F0368B6CC9}"/>
    <dgm:cxn modelId="{1ABCEC38-BFB8-4FC8-979C-7D0CB69016AF}" type="presOf" srcId="{90A2ABA3-F7E7-4D9B-AA88-707110E58A0B}" destId="{69E6A5DF-811D-4B8A-B728-D5628A82769F}" srcOrd="0" destOrd="0" presId="urn:microsoft.com/office/officeart/2005/8/layout/default"/>
    <dgm:cxn modelId="{2DFC663C-F83F-4664-A33B-C39B5193EEB4}" type="presOf" srcId="{EACBD787-F236-4F4C-A041-0900BABDC761}" destId="{EA67C590-6303-468F-B30A-9A1589902842}" srcOrd="0" destOrd="0" presId="urn:microsoft.com/office/officeart/2005/8/layout/default"/>
    <dgm:cxn modelId="{8DDE3C5B-F757-42F8-B02F-A7D03513B0CB}" srcId="{209B0FD9-E04F-4F0D-AE7E-B946836A6C62}" destId="{D8027A30-50AF-484B-BE32-E208D37A074F}" srcOrd="6" destOrd="0" parTransId="{FA1976E9-516F-4A49-A761-331DD0C7A4E0}" sibTransId="{7991761D-864E-4944-A19E-B839187BCBAE}"/>
    <dgm:cxn modelId="{22C1365F-641D-4BD1-8466-3BD6640C9F1F}" srcId="{209B0FD9-E04F-4F0D-AE7E-B946836A6C62}" destId="{28258F2B-6B39-4046-A51F-96BFBD5A561E}" srcOrd="14" destOrd="0" parTransId="{C65CE4CD-1D90-4A74-BBD8-85EF3764C747}" sibTransId="{A983519A-83E3-49AE-94CD-938835DE82FB}"/>
    <dgm:cxn modelId="{DB74EF65-4D97-4272-A044-1B51C0581AD0}" type="presOf" srcId="{D85878F7-33BA-49F1-98B8-E0C645192F00}" destId="{BD091169-6325-45A2-B3D5-FD79FAA685CB}" srcOrd="0" destOrd="0" presId="urn:microsoft.com/office/officeart/2005/8/layout/default"/>
    <dgm:cxn modelId="{5DE6AE4B-AFEF-4E37-8BA4-59BA3377A641}" srcId="{209B0FD9-E04F-4F0D-AE7E-B946836A6C62}" destId="{3DFC7D81-DF91-4FBD-95B0-6CEFFE6E6D4D}" srcOrd="13" destOrd="0" parTransId="{8C710E20-18B4-49CF-8356-76A655D977AB}" sibTransId="{7B43C4EE-4DD4-4A2B-AFCD-593B953C743E}"/>
    <dgm:cxn modelId="{32A04A72-E7F3-4CC9-8F24-76AAC15BA843}" srcId="{209B0FD9-E04F-4F0D-AE7E-B946836A6C62}" destId="{9E1B1AE3-B4F6-4D5A-86B1-28FE0C028B6B}" srcOrd="2" destOrd="0" parTransId="{6F5D828E-5450-457F-81EA-4CD099345802}" sibTransId="{91F37F2E-D618-49DD-80BF-D41CB9256D7A}"/>
    <dgm:cxn modelId="{8B6B5A54-0745-43DD-A6B4-999E65C416D1}" srcId="{209B0FD9-E04F-4F0D-AE7E-B946836A6C62}" destId="{CA876FFB-9E69-4DB1-898B-FAA8253ABEC6}" srcOrd="11" destOrd="0" parTransId="{3633DE76-27D5-4531-AFC3-3552116D0B59}" sibTransId="{2B4563AE-162D-4BD2-A37C-420757E605AA}"/>
    <dgm:cxn modelId="{F5B00178-ECBA-4BB7-902B-99276743CDF9}" type="presOf" srcId="{4F853FEF-253C-400F-B058-D21386D1D6C3}" destId="{3D977574-6AB8-4983-944E-0B2760042968}" srcOrd="0" destOrd="0" presId="urn:microsoft.com/office/officeart/2005/8/layout/default"/>
    <dgm:cxn modelId="{9B8CC580-2B1E-45B9-9514-FC63685865A8}" type="presOf" srcId="{40F58286-4047-432C-8FEC-30B04FF1754F}" destId="{033D7461-D556-42C1-BC2D-339E9123BB15}" srcOrd="0" destOrd="0" presId="urn:microsoft.com/office/officeart/2005/8/layout/default"/>
    <dgm:cxn modelId="{C6CAD58C-F6AC-4A02-9CDC-F9504BD0B2F6}" srcId="{209B0FD9-E04F-4F0D-AE7E-B946836A6C62}" destId="{90A2ABA3-F7E7-4D9B-AA88-707110E58A0B}" srcOrd="10" destOrd="0" parTransId="{D50D962D-F410-4788-B14A-B2135A58C6D4}" sibTransId="{31F2942C-DB6B-4490-9401-B4EF8C204D7A}"/>
    <dgm:cxn modelId="{A72CB18F-82C2-4605-8595-CF57A6732AE9}" type="presOf" srcId="{9E1B1AE3-B4F6-4D5A-86B1-28FE0C028B6B}" destId="{FD041C40-E77B-4615-8C33-FA489D93DC27}" srcOrd="0" destOrd="0" presId="urn:microsoft.com/office/officeart/2005/8/layout/default"/>
    <dgm:cxn modelId="{A7554F95-B7B8-4E91-90DA-4D712D1FA646}" srcId="{209B0FD9-E04F-4F0D-AE7E-B946836A6C62}" destId="{EB182809-87E7-4762-AA51-E46B87358A1D}" srcOrd="0" destOrd="0" parTransId="{5FE54C7A-801D-475F-8681-D9B04F1EE2FE}" sibTransId="{176E297F-3CF0-4588-8E2B-7449929A2988}"/>
    <dgm:cxn modelId="{6A6F2198-AD1B-4806-AB35-BDBF2ADFD08D}" type="presOf" srcId="{59AD64EE-0234-448F-BFED-128D4B2E851D}" destId="{70DA9F24-4886-416B-A920-F1354EEF14BB}" srcOrd="0" destOrd="0" presId="urn:microsoft.com/office/officeart/2005/8/layout/default"/>
    <dgm:cxn modelId="{0265C598-522E-4BA2-8AE2-2B2AC4012F10}" type="presOf" srcId="{E23D6C7F-9373-450B-9AFF-02D60AAD3F34}" destId="{58CB0834-C701-41BE-9D3E-FF77B41C5518}" srcOrd="0" destOrd="0" presId="urn:microsoft.com/office/officeart/2005/8/layout/default"/>
    <dgm:cxn modelId="{D960EB9C-EB94-4FB9-BE43-BE88ED95E95C}" srcId="{209B0FD9-E04F-4F0D-AE7E-B946836A6C62}" destId="{59AD64EE-0234-448F-BFED-128D4B2E851D}" srcOrd="12" destOrd="0" parTransId="{208C7E63-4992-4404-B29C-DFB4409B7682}" sibTransId="{90CC801B-E3E1-4FDB-9FB6-7520C5CB6B6F}"/>
    <dgm:cxn modelId="{EC6E16A6-0B31-4344-8ECA-633A031B47D7}" type="presOf" srcId="{2E30635E-51BF-4540-ADF2-9A933682E111}" destId="{BD692DB4-11F2-465C-973A-32AE4C5BD663}" srcOrd="0" destOrd="0" presId="urn:microsoft.com/office/officeart/2005/8/layout/default"/>
    <dgm:cxn modelId="{93BEE7AF-072C-45C2-AD43-0E5F4689D55F}" type="presOf" srcId="{EB182809-87E7-4762-AA51-E46B87358A1D}" destId="{B47A446E-2B53-47FE-98FD-4AC3EA50B50E}" srcOrd="0" destOrd="0" presId="urn:microsoft.com/office/officeart/2005/8/layout/default"/>
    <dgm:cxn modelId="{E40B13B7-4EC3-4339-A838-51B3A4B60732}" type="presOf" srcId="{23D51A32-BF7E-489A-AECF-CF98CCAD70D1}" destId="{50ABC19C-0AAA-42C1-8BB8-18E2CD46B7B0}" srcOrd="0" destOrd="0" presId="urn:microsoft.com/office/officeart/2005/8/layout/default"/>
    <dgm:cxn modelId="{5DBC37C0-787B-43C5-BD26-4335739D8200}" type="presOf" srcId="{CA876FFB-9E69-4DB1-898B-FAA8253ABEC6}" destId="{11A63471-EBEE-4E44-9720-F32729458ADA}" srcOrd="0" destOrd="0" presId="urn:microsoft.com/office/officeart/2005/8/layout/default"/>
    <dgm:cxn modelId="{5504B1CB-20BE-49D0-B0C8-AE05C30FA4EB}" type="presOf" srcId="{209B0FD9-E04F-4F0D-AE7E-B946836A6C62}" destId="{DDFF12D0-C445-4D97-9413-2F3359EC8197}" srcOrd="0" destOrd="0" presId="urn:microsoft.com/office/officeart/2005/8/layout/default"/>
    <dgm:cxn modelId="{691C57DC-D18F-47BD-A15D-25B2F0D0820A}" type="presOf" srcId="{D0FDA2C6-5B6D-4B12-970F-E9094A2A40DC}" destId="{D9C8AC54-E1A8-4E27-A7AC-5EE5DF43170B}" srcOrd="0" destOrd="0" presId="urn:microsoft.com/office/officeart/2005/8/layout/default"/>
    <dgm:cxn modelId="{CD025CEB-A4F4-4A6F-86CA-68844840FB94}" type="presOf" srcId="{D49D3A69-916E-4DF0-9386-30222254B52A}" destId="{43408E32-AAA0-47D3-A983-E1F9AAEB3152}" srcOrd="0" destOrd="0" presId="urn:microsoft.com/office/officeart/2005/8/layout/default"/>
    <dgm:cxn modelId="{42E2ECED-B3AB-4278-8742-3C6534C4505C}" type="presOf" srcId="{F60879D4-FA14-4394-B557-13437A4A3ACD}" destId="{DC81C1E9-FE98-49CE-B6E9-05870311D0DC}" srcOrd="0" destOrd="0" presId="urn:microsoft.com/office/officeart/2005/8/layout/default"/>
    <dgm:cxn modelId="{836568F1-AD62-4569-A3AE-2EB832A18EB0}" srcId="{209B0FD9-E04F-4F0D-AE7E-B946836A6C62}" destId="{D0FDA2C6-5B6D-4B12-970F-E9094A2A40DC}" srcOrd="8" destOrd="0" parTransId="{35F465B9-03A4-4F4F-95A4-1A25A8F3E25E}" sibTransId="{A6355D42-AA22-41AD-9BC5-7E13613B00DC}"/>
    <dgm:cxn modelId="{5C4851F3-E419-4831-8685-1042808A107C}" srcId="{209B0FD9-E04F-4F0D-AE7E-B946836A6C62}" destId="{4F853FEF-253C-400F-B058-D21386D1D6C3}" srcOrd="15" destOrd="0" parTransId="{B77A2216-2FE0-4FA8-80C4-413FF13DC4AE}" sibTransId="{60494F70-597C-493A-BA31-A7E7AF6D437A}"/>
    <dgm:cxn modelId="{208C19F4-93AF-4B06-9E18-FD52B2529E86}" srcId="{209B0FD9-E04F-4F0D-AE7E-B946836A6C62}" destId="{23D51A32-BF7E-489A-AECF-CF98CCAD70D1}" srcOrd="1" destOrd="0" parTransId="{02369C00-C823-49DB-9F94-B9BB49C7F59F}" sibTransId="{5AD8F0A3-A304-4FB1-B978-7BC92A2C828C}"/>
    <dgm:cxn modelId="{2318D5F5-FC8B-4A3C-8BBB-040988F6AEBF}" type="presOf" srcId="{28258F2B-6B39-4046-A51F-96BFBD5A561E}" destId="{DD8D9A7C-B3C3-4B67-B51D-5E6A2A9476D5}" srcOrd="0" destOrd="0" presId="urn:microsoft.com/office/officeart/2005/8/layout/default"/>
    <dgm:cxn modelId="{F51845FB-A0AC-4C58-BFA3-BA8E6C82FA82}" srcId="{209B0FD9-E04F-4F0D-AE7E-B946836A6C62}" destId="{D85878F7-33BA-49F1-98B8-E0C645192F00}" srcOrd="7" destOrd="0" parTransId="{57AF173D-D7F7-4751-BDF8-D71385200C28}" sibTransId="{7612C653-2970-4C30-9C72-FB051CCEE7D2}"/>
    <dgm:cxn modelId="{C3D8C5F8-7B29-4200-91C2-0F8B60BEDC00}" type="presParOf" srcId="{DDFF12D0-C445-4D97-9413-2F3359EC8197}" destId="{B47A446E-2B53-47FE-98FD-4AC3EA50B50E}" srcOrd="0" destOrd="0" presId="urn:microsoft.com/office/officeart/2005/8/layout/default"/>
    <dgm:cxn modelId="{8A4E010C-51F4-41FC-877F-AC3EC1C8ACBC}" type="presParOf" srcId="{DDFF12D0-C445-4D97-9413-2F3359EC8197}" destId="{AE20EF9C-91E8-41C4-9C5C-80E762650069}" srcOrd="1" destOrd="0" presId="urn:microsoft.com/office/officeart/2005/8/layout/default"/>
    <dgm:cxn modelId="{0A1F3E8C-8717-46E5-BDC1-F85224195C12}" type="presParOf" srcId="{DDFF12D0-C445-4D97-9413-2F3359EC8197}" destId="{50ABC19C-0AAA-42C1-8BB8-18E2CD46B7B0}" srcOrd="2" destOrd="0" presId="urn:microsoft.com/office/officeart/2005/8/layout/default"/>
    <dgm:cxn modelId="{CA2C09AF-1324-409D-871B-CCAD3E0FF53B}" type="presParOf" srcId="{DDFF12D0-C445-4D97-9413-2F3359EC8197}" destId="{40613817-26D9-49E8-8322-2B9CDF7E3917}" srcOrd="3" destOrd="0" presId="urn:microsoft.com/office/officeart/2005/8/layout/default"/>
    <dgm:cxn modelId="{7B65016A-E0E2-4841-AC6A-C34455741E7D}" type="presParOf" srcId="{DDFF12D0-C445-4D97-9413-2F3359EC8197}" destId="{FD041C40-E77B-4615-8C33-FA489D93DC27}" srcOrd="4" destOrd="0" presId="urn:microsoft.com/office/officeart/2005/8/layout/default"/>
    <dgm:cxn modelId="{5B021EC1-16B0-4892-A4F6-E0E7F970CD28}" type="presParOf" srcId="{DDFF12D0-C445-4D97-9413-2F3359EC8197}" destId="{ADDB3C71-87F5-48D1-8236-4212E542B994}" srcOrd="5" destOrd="0" presId="urn:microsoft.com/office/officeart/2005/8/layout/default"/>
    <dgm:cxn modelId="{CC861E94-4E15-4246-A345-D9D74623BA37}" type="presParOf" srcId="{DDFF12D0-C445-4D97-9413-2F3359EC8197}" destId="{DC81C1E9-FE98-49CE-B6E9-05870311D0DC}" srcOrd="6" destOrd="0" presId="urn:microsoft.com/office/officeart/2005/8/layout/default"/>
    <dgm:cxn modelId="{39E2002A-C56E-452F-841D-EA8346CB8D7C}" type="presParOf" srcId="{DDFF12D0-C445-4D97-9413-2F3359EC8197}" destId="{F5A42E60-6F8F-411C-80D7-7B59F26C1A52}" srcOrd="7" destOrd="0" presId="urn:microsoft.com/office/officeart/2005/8/layout/default"/>
    <dgm:cxn modelId="{2A58CA23-8252-4A9A-90A8-88652912F1B2}" type="presParOf" srcId="{DDFF12D0-C445-4D97-9413-2F3359EC8197}" destId="{EA67C590-6303-468F-B30A-9A1589902842}" srcOrd="8" destOrd="0" presId="urn:microsoft.com/office/officeart/2005/8/layout/default"/>
    <dgm:cxn modelId="{B180CA88-967E-4AC2-A5D5-021AA742C2A2}" type="presParOf" srcId="{DDFF12D0-C445-4D97-9413-2F3359EC8197}" destId="{0F7A14A6-AE54-4FDE-AD93-F4DA05DD0606}" srcOrd="9" destOrd="0" presId="urn:microsoft.com/office/officeart/2005/8/layout/default"/>
    <dgm:cxn modelId="{4F34136F-9414-4EAB-B483-5DAB19959E55}" type="presParOf" srcId="{DDFF12D0-C445-4D97-9413-2F3359EC8197}" destId="{BD692DB4-11F2-465C-973A-32AE4C5BD663}" srcOrd="10" destOrd="0" presId="urn:microsoft.com/office/officeart/2005/8/layout/default"/>
    <dgm:cxn modelId="{DB8B3924-C016-4411-B152-02698871AF34}" type="presParOf" srcId="{DDFF12D0-C445-4D97-9413-2F3359EC8197}" destId="{864EE0C8-8CF4-4EC3-A0EF-4C6786968A45}" srcOrd="11" destOrd="0" presId="urn:microsoft.com/office/officeart/2005/8/layout/default"/>
    <dgm:cxn modelId="{5A6DF32B-967B-4C0A-8F71-AC493C589D04}" type="presParOf" srcId="{DDFF12D0-C445-4D97-9413-2F3359EC8197}" destId="{6E6D1220-D3B5-4A89-97CA-3F8FCBE41713}" srcOrd="12" destOrd="0" presId="urn:microsoft.com/office/officeart/2005/8/layout/default"/>
    <dgm:cxn modelId="{6645E8AA-1CEE-4E54-A954-A2C99A3BE494}" type="presParOf" srcId="{DDFF12D0-C445-4D97-9413-2F3359EC8197}" destId="{FC1F744F-A457-4F7D-A8ED-F083978C5A72}" srcOrd="13" destOrd="0" presId="urn:microsoft.com/office/officeart/2005/8/layout/default"/>
    <dgm:cxn modelId="{1440A344-AE06-4ABF-BC9B-81507366E168}" type="presParOf" srcId="{DDFF12D0-C445-4D97-9413-2F3359EC8197}" destId="{BD091169-6325-45A2-B3D5-FD79FAA685CB}" srcOrd="14" destOrd="0" presId="urn:microsoft.com/office/officeart/2005/8/layout/default"/>
    <dgm:cxn modelId="{2F3B3170-D316-42B0-A54E-F879031E10A5}" type="presParOf" srcId="{DDFF12D0-C445-4D97-9413-2F3359EC8197}" destId="{45A62F79-0E31-4DEC-90B2-4F249FD8E421}" srcOrd="15" destOrd="0" presId="urn:microsoft.com/office/officeart/2005/8/layout/default"/>
    <dgm:cxn modelId="{5FF631A8-35AD-496F-BE64-9F476F32CCF1}" type="presParOf" srcId="{DDFF12D0-C445-4D97-9413-2F3359EC8197}" destId="{D9C8AC54-E1A8-4E27-A7AC-5EE5DF43170B}" srcOrd="16" destOrd="0" presId="urn:microsoft.com/office/officeart/2005/8/layout/default"/>
    <dgm:cxn modelId="{802A1059-D1C3-47EF-8248-B3903EC90934}" type="presParOf" srcId="{DDFF12D0-C445-4D97-9413-2F3359EC8197}" destId="{207239C7-9616-42B4-877B-709524E017F1}" srcOrd="17" destOrd="0" presId="urn:microsoft.com/office/officeart/2005/8/layout/default"/>
    <dgm:cxn modelId="{5D4312DD-1C87-473D-9F06-BF0981C56756}" type="presParOf" srcId="{DDFF12D0-C445-4D97-9413-2F3359EC8197}" destId="{43408E32-AAA0-47D3-A983-E1F9AAEB3152}" srcOrd="18" destOrd="0" presId="urn:microsoft.com/office/officeart/2005/8/layout/default"/>
    <dgm:cxn modelId="{69D6B4CB-9F23-451B-9130-71BEE99667DD}" type="presParOf" srcId="{DDFF12D0-C445-4D97-9413-2F3359EC8197}" destId="{5511B44A-E35E-422A-A44E-52F5E0C2FE81}" srcOrd="19" destOrd="0" presId="urn:microsoft.com/office/officeart/2005/8/layout/default"/>
    <dgm:cxn modelId="{D8B4764B-E1E7-4B8C-9F4F-765101591A2B}" type="presParOf" srcId="{DDFF12D0-C445-4D97-9413-2F3359EC8197}" destId="{69E6A5DF-811D-4B8A-B728-D5628A82769F}" srcOrd="20" destOrd="0" presId="urn:microsoft.com/office/officeart/2005/8/layout/default"/>
    <dgm:cxn modelId="{3229DA86-35E3-4353-9D62-4DB80457F28B}" type="presParOf" srcId="{DDFF12D0-C445-4D97-9413-2F3359EC8197}" destId="{2E1E10EE-9573-4620-9426-EA0BC60EAD97}" srcOrd="21" destOrd="0" presId="urn:microsoft.com/office/officeart/2005/8/layout/default"/>
    <dgm:cxn modelId="{356942C6-B994-4E93-84C3-7BA8018CECEF}" type="presParOf" srcId="{DDFF12D0-C445-4D97-9413-2F3359EC8197}" destId="{11A63471-EBEE-4E44-9720-F32729458ADA}" srcOrd="22" destOrd="0" presId="urn:microsoft.com/office/officeart/2005/8/layout/default"/>
    <dgm:cxn modelId="{77B0CE44-7FE3-4CA9-92CD-E64949EB54BB}" type="presParOf" srcId="{DDFF12D0-C445-4D97-9413-2F3359EC8197}" destId="{A28CD5E0-AF5E-48DD-A40A-FE189F8AD087}" srcOrd="23" destOrd="0" presId="urn:microsoft.com/office/officeart/2005/8/layout/default"/>
    <dgm:cxn modelId="{15CB0AD3-4822-4D9D-BD2D-A61AA6BC1227}" type="presParOf" srcId="{DDFF12D0-C445-4D97-9413-2F3359EC8197}" destId="{70DA9F24-4886-416B-A920-F1354EEF14BB}" srcOrd="24" destOrd="0" presId="urn:microsoft.com/office/officeart/2005/8/layout/default"/>
    <dgm:cxn modelId="{FE063BC6-5E23-47A5-9C11-04E1F74FE6A6}" type="presParOf" srcId="{DDFF12D0-C445-4D97-9413-2F3359EC8197}" destId="{A5FAF689-F6CA-4641-BF9F-CAA57A1C08E8}" srcOrd="25" destOrd="0" presId="urn:microsoft.com/office/officeart/2005/8/layout/default"/>
    <dgm:cxn modelId="{3ACE23FC-565E-4D80-B544-7D4AF4BADAC9}" type="presParOf" srcId="{DDFF12D0-C445-4D97-9413-2F3359EC8197}" destId="{726C8573-50E7-47A1-92A1-9BEFB418D621}" srcOrd="26" destOrd="0" presId="urn:microsoft.com/office/officeart/2005/8/layout/default"/>
    <dgm:cxn modelId="{035ABF47-7361-4EBD-96E8-112AB92A4415}" type="presParOf" srcId="{DDFF12D0-C445-4D97-9413-2F3359EC8197}" destId="{540FE2F0-FA64-431C-B84F-8F070A3CA09B}" srcOrd="27" destOrd="0" presId="urn:microsoft.com/office/officeart/2005/8/layout/default"/>
    <dgm:cxn modelId="{EF801013-F614-49D1-9AD5-DC876EED4A9B}" type="presParOf" srcId="{DDFF12D0-C445-4D97-9413-2F3359EC8197}" destId="{DD8D9A7C-B3C3-4B67-B51D-5E6A2A9476D5}" srcOrd="28" destOrd="0" presId="urn:microsoft.com/office/officeart/2005/8/layout/default"/>
    <dgm:cxn modelId="{D1B6FB1E-1B39-47D3-90EE-185CBF34752F}" type="presParOf" srcId="{DDFF12D0-C445-4D97-9413-2F3359EC8197}" destId="{91BCA92F-1E42-4A89-AB43-AD2B9477EE69}" srcOrd="29" destOrd="0" presId="urn:microsoft.com/office/officeart/2005/8/layout/default"/>
    <dgm:cxn modelId="{F6E99B01-AF3B-4E5B-91CB-0B8ABEDB9034}" type="presParOf" srcId="{DDFF12D0-C445-4D97-9413-2F3359EC8197}" destId="{3D977574-6AB8-4983-944E-0B2760042968}" srcOrd="30" destOrd="0" presId="urn:microsoft.com/office/officeart/2005/8/layout/default"/>
    <dgm:cxn modelId="{FD9AC867-300C-4204-81F0-60CB5A328124}" type="presParOf" srcId="{DDFF12D0-C445-4D97-9413-2F3359EC8197}" destId="{A3F034EB-452A-4702-911C-BD78205D5FED}" srcOrd="31" destOrd="0" presId="urn:microsoft.com/office/officeart/2005/8/layout/default"/>
    <dgm:cxn modelId="{15E4A5E4-12F9-427B-8BC4-2D724C8EB561}" type="presParOf" srcId="{DDFF12D0-C445-4D97-9413-2F3359EC8197}" destId="{033D7461-D556-42C1-BC2D-339E9123BB15}" srcOrd="32" destOrd="0" presId="urn:microsoft.com/office/officeart/2005/8/layout/default"/>
    <dgm:cxn modelId="{28FCAFBC-3363-407A-BBF0-0669B2F15438}" type="presParOf" srcId="{DDFF12D0-C445-4D97-9413-2F3359EC8197}" destId="{B7647968-5152-4012-B421-2ABFA7B0B846}" srcOrd="33" destOrd="0" presId="urn:microsoft.com/office/officeart/2005/8/layout/default"/>
    <dgm:cxn modelId="{02DE97FF-E21B-4DAD-9AF4-A8F03EF9FDF1}" type="presParOf" srcId="{DDFF12D0-C445-4D97-9413-2F3359EC8197}" destId="{58CB0834-C701-41BE-9D3E-FF77B41C5518}" srcOrd="3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B4C272-BDD7-4127-BD5F-FAA3AB0B4D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D8BA575-0A0E-4E14-A498-1AD2892006E7}">
      <dgm:prSet custT="1"/>
      <dgm:spPr/>
      <dgm:t>
        <a:bodyPr/>
        <a:lstStyle/>
        <a:p>
          <a:r>
            <a:rPr lang="en-US" sz="1600" dirty="0"/>
            <a:t>Team meetings helped one another out with tasks.</a:t>
          </a:r>
        </a:p>
      </dgm:t>
    </dgm:pt>
    <dgm:pt modelId="{39C9B8CE-1081-4621-8B4F-A3B5BFB21D05}" type="parTrans" cxnId="{7E1F02B3-A12D-4B9C-8868-E10FED06C1EF}">
      <dgm:prSet/>
      <dgm:spPr/>
      <dgm:t>
        <a:bodyPr/>
        <a:lstStyle/>
        <a:p>
          <a:endParaRPr lang="en-US"/>
        </a:p>
      </dgm:t>
    </dgm:pt>
    <dgm:pt modelId="{0CAC0C68-B598-4971-8F39-B6CB89DE938F}" type="sibTrans" cxnId="{7E1F02B3-A12D-4B9C-8868-E10FED06C1EF}">
      <dgm:prSet/>
      <dgm:spPr/>
      <dgm:t>
        <a:bodyPr/>
        <a:lstStyle/>
        <a:p>
          <a:endParaRPr lang="en-US"/>
        </a:p>
      </dgm:t>
    </dgm:pt>
    <dgm:pt modelId="{8AA6839A-47B2-436C-B817-142AE65D8F5B}">
      <dgm:prSet custT="1"/>
      <dgm:spPr/>
      <dgm:t>
        <a:bodyPr/>
        <a:lstStyle/>
        <a:p>
          <a:r>
            <a:rPr lang="en-US" sz="1600" dirty="0"/>
            <a:t>Tasks were clearly defined and assigned on the first day of starting the sprints</a:t>
          </a:r>
        </a:p>
      </dgm:t>
    </dgm:pt>
    <dgm:pt modelId="{2D99B30C-D359-4835-9B40-32D4C3E9E442}" type="parTrans" cxnId="{1B4F0CBA-B4A5-4225-90F8-E4AA55181FE3}">
      <dgm:prSet/>
      <dgm:spPr/>
      <dgm:t>
        <a:bodyPr/>
        <a:lstStyle/>
        <a:p>
          <a:endParaRPr lang="en-US"/>
        </a:p>
      </dgm:t>
    </dgm:pt>
    <dgm:pt modelId="{DEC3D1DF-C236-4F5F-B489-BBBAFE2BAFC2}" type="sibTrans" cxnId="{1B4F0CBA-B4A5-4225-90F8-E4AA55181FE3}">
      <dgm:prSet/>
      <dgm:spPr/>
      <dgm:t>
        <a:bodyPr/>
        <a:lstStyle/>
        <a:p>
          <a:endParaRPr lang="en-US"/>
        </a:p>
      </dgm:t>
    </dgm:pt>
    <dgm:pt modelId="{970E29E5-371C-420B-97CF-D72DA6FA4577}">
      <dgm:prSet custT="1"/>
      <dgm:spPr/>
      <dgm:t>
        <a:bodyPr/>
        <a:lstStyle/>
        <a:p>
          <a:r>
            <a:rPr lang="en-US" sz="1600" dirty="0"/>
            <a:t>We found best fitting libraries to work on for object detection</a:t>
          </a:r>
        </a:p>
      </dgm:t>
    </dgm:pt>
    <dgm:pt modelId="{54E0DF22-F7CD-4CDA-B2B8-5130D7ACA1B7}" type="parTrans" cxnId="{E972A1F8-708F-457C-A078-BCB4D8D4F41B}">
      <dgm:prSet/>
      <dgm:spPr/>
      <dgm:t>
        <a:bodyPr/>
        <a:lstStyle/>
        <a:p>
          <a:endParaRPr lang="en-US"/>
        </a:p>
      </dgm:t>
    </dgm:pt>
    <dgm:pt modelId="{67DE677B-17ED-4F9D-8803-7EEA3C6D102E}" type="sibTrans" cxnId="{E972A1F8-708F-457C-A078-BCB4D8D4F41B}">
      <dgm:prSet/>
      <dgm:spPr/>
      <dgm:t>
        <a:bodyPr/>
        <a:lstStyle/>
        <a:p>
          <a:endParaRPr lang="en-US"/>
        </a:p>
      </dgm:t>
    </dgm:pt>
    <dgm:pt modelId="{AF03B382-A628-4CE0-8D9B-F6258AE0A930}">
      <dgm:prSet custT="1"/>
      <dgm:spPr/>
      <dgm:t>
        <a:bodyPr/>
        <a:lstStyle/>
        <a:p>
          <a:r>
            <a:rPr lang="en-US" sz="1800" dirty="0"/>
            <a:t>We finished the presentation on time.</a:t>
          </a:r>
        </a:p>
      </dgm:t>
    </dgm:pt>
    <dgm:pt modelId="{D3FEF6E7-7E42-4AB2-94E6-65435EEC3DC7}" type="parTrans" cxnId="{6927FC93-1ED7-4F5F-9870-ED2329CDA610}">
      <dgm:prSet/>
      <dgm:spPr/>
      <dgm:t>
        <a:bodyPr/>
        <a:lstStyle/>
        <a:p>
          <a:endParaRPr lang="en-US"/>
        </a:p>
      </dgm:t>
    </dgm:pt>
    <dgm:pt modelId="{41EA9A11-C2E5-4D87-A6EE-FA35FC8AAB8E}" type="sibTrans" cxnId="{6927FC93-1ED7-4F5F-9870-ED2329CDA610}">
      <dgm:prSet/>
      <dgm:spPr/>
      <dgm:t>
        <a:bodyPr/>
        <a:lstStyle/>
        <a:p>
          <a:endParaRPr lang="en-US"/>
        </a:p>
      </dgm:t>
    </dgm:pt>
    <dgm:pt modelId="{3B3C2533-DE1F-4B2E-96B2-F10AB6F1C966}" type="pres">
      <dgm:prSet presAssocID="{F5B4C272-BDD7-4127-BD5F-FAA3AB0B4DDA}" presName="root" presStyleCnt="0">
        <dgm:presLayoutVars>
          <dgm:dir/>
          <dgm:resizeHandles val="exact"/>
        </dgm:presLayoutVars>
      </dgm:prSet>
      <dgm:spPr/>
    </dgm:pt>
    <dgm:pt modelId="{B31C445A-FCB8-450F-86A6-3660EBF49BA5}" type="pres">
      <dgm:prSet presAssocID="{5D8BA575-0A0E-4E14-A498-1AD2892006E7}" presName="compNode" presStyleCnt="0"/>
      <dgm:spPr/>
    </dgm:pt>
    <dgm:pt modelId="{FB43131F-7B1B-4AA5-B101-41B288BCCC3E}" type="pres">
      <dgm:prSet presAssocID="{5D8BA575-0A0E-4E14-A498-1AD2892006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D9E6226A-1724-47B5-869E-0AFA8B91C672}" type="pres">
      <dgm:prSet presAssocID="{5D8BA575-0A0E-4E14-A498-1AD2892006E7}" presName="spaceRect" presStyleCnt="0"/>
      <dgm:spPr/>
    </dgm:pt>
    <dgm:pt modelId="{26DADBA3-866C-4ED5-89CB-61F1F8D4A059}" type="pres">
      <dgm:prSet presAssocID="{5D8BA575-0A0E-4E14-A498-1AD2892006E7}" presName="textRect" presStyleLbl="revTx" presStyleIdx="0" presStyleCnt="4">
        <dgm:presLayoutVars>
          <dgm:chMax val="1"/>
          <dgm:chPref val="1"/>
        </dgm:presLayoutVars>
      </dgm:prSet>
      <dgm:spPr/>
    </dgm:pt>
    <dgm:pt modelId="{444D2DE4-6923-463F-A3FD-3F784AFA210A}" type="pres">
      <dgm:prSet presAssocID="{0CAC0C68-B598-4971-8F39-B6CB89DE938F}" presName="sibTrans" presStyleCnt="0"/>
      <dgm:spPr/>
    </dgm:pt>
    <dgm:pt modelId="{850A3856-A832-41BF-8ABF-57AEB5C78785}" type="pres">
      <dgm:prSet presAssocID="{8AA6839A-47B2-436C-B817-142AE65D8F5B}" presName="compNode" presStyleCnt="0"/>
      <dgm:spPr/>
    </dgm:pt>
    <dgm:pt modelId="{2A19C04A-3F40-4E48-BFAB-AF7C46661983}" type="pres">
      <dgm:prSet presAssocID="{8AA6839A-47B2-436C-B817-142AE65D8F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C68106-1316-4729-B258-B71B999F43DE}" type="pres">
      <dgm:prSet presAssocID="{8AA6839A-47B2-436C-B817-142AE65D8F5B}" presName="spaceRect" presStyleCnt="0"/>
      <dgm:spPr/>
    </dgm:pt>
    <dgm:pt modelId="{89C20FE7-DC18-45A3-9CCC-21638E443870}" type="pres">
      <dgm:prSet presAssocID="{8AA6839A-47B2-436C-B817-142AE65D8F5B}" presName="textRect" presStyleLbl="revTx" presStyleIdx="1" presStyleCnt="4">
        <dgm:presLayoutVars>
          <dgm:chMax val="1"/>
          <dgm:chPref val="1"/>
        </dgm:presLayoutVars>
      </dgm:prSet>
      <dgm:spPr/>
    </dgm:pt>
    <dgm:pt modelId="{382AF695-4154-4C53-9207-F76CCF28558D}" type="pres">
      <dgm:prSet presAssocID="{DEC3D1DF-C236-4F5F-B489-BBBAFE2BAFC2}" presName="sibTrans" presStyleCnt="0"/>
      <dgm:spPr/>
    </dgm:pt>
    <dgm:pt modelId="{9BC8CEA6-44FB-4957-B365-21946FA97359}" type="pres">
      <dgm:prSet presAssocID="{970E29E5-371C-420B-97CF-D72DA6FA4577}" presName="compNode" presStyleCnt="0"/>
      <dgm:spPr/>
    </dgm:pt>
    <dgm:pt modelId="{BF705967-40A6-4079-922F-383D9BB90598}" type="pres">
      <dgm:prSet presAssocID="{970E29E5-371C-420B-97CF-D72DA6FA45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70B87FD-CD70-43D6-8083-513F314F9BF3}" type="pres">
      <dgm:prSet presAssocID="{970E29E5-371C-420B-97CF-D72DA6FA4577}" presName="spaceRect" presStyleCnt="0"/>
      <dgm:spPr/>
    </dgm:pt>
    <dgm:pt modelId="{D78CCC67-B251-4D2B-8B76-FD95C8D06FFB}" type="pres">
      <dgm:prSet presAssocID="{970E29E5-371C-420B-97CF-D72DA6FA4577}" presName="textRect" presStyleLbl="revTx" presStyleIdx="2" presStyleCnt="4" custLinFactNeighborY="2391">
        <dgm:presLayoutVars>
          <dgm:chMax val="1"/>
          <dgm:chPref val="1"/>
        </dgm:presLayoutVars>
      </dgm:prSet>
      <dgm:spPr/>
    </dgm:pt>
    <dgm:pt modelId="{01E008FF-3030-41E3-9BA7-D654EA6D0C54}" type="pres">
      <dgm:prSet presAssocID="{67DE677B-17ED-4F9D-8803-7EEA3C6D102E}" presName="sibTrans" presStyleCnt="0"/>
      <dgm:spPr/>
    </dgm:pt>
    <dgm:pt modelId="{EDE84390-7B08-47AC-B591-8D6D3B62D4D1}" type="pres">
      <dgm:prSet presAssocID="{AF03B382-A628-4CE0-8D9B-F6258AE0A930}" presName="compNode" presStyleCnt="0"/>
      <dgm:spPr/>
    </dgm:pt>
    <dgm:pt modelId="{78037D85-1331-4D8E-A627-D2635C0B40CB}" type="pres">
      <dgm:prSet presAssocID="{AF03B382-A628-4CE0-8D9B-F6258AE0A93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C4CE5D1-1905-4675-B32E-75A0E6D738BB}" type="pres">
      <dgm:prSet presAssocID="{AF03B382-A628-4CE0-8D9B-F6258AE0A930}" presName="spaceRect" presStyleCnt="0"/>
      <dgm:spPr/>
    </dgm:pt>
    <dgm:pt modelId="{8414D474-B86A-4D19-A81C-FC2F6004AF98}" type="pres">
      <dgm:prSet presAssocID="{AF03B382-A628-4CE0-8D9B-F6258AE0A930}" presName="textRect" presStyleLbl="revTx" presStyleIdx="3" presStyleCnt="4" custLinFactNeighborX="-1357" custLinFactNeighborY="5977">
        <dgm:presLayoutVars>
          <dgm:chMax val="1"/>
          <dgm:chPref val="1"/>
        </dgm:presLayoutVars>
      </dgm:prSet>
      <dgm:spPr/>
    </dgm:pt>
  </dgm:ptLst>
  <dgm:cxnLst>
    <dgm:cxn modelId="{B5ADA630-D86D-44DC-BC3F-9F0E687F3A13}" type="presOf" srcId="{F5B4C272-BDD7-4127-BD5F-FAA3AB0B4DDA}" destId="{3B3C2533-DE1F-4B2E-96B2-F10AB6F1C966}" srcOrd="0" destOrd="0" presId="urn:microsoft.com/office/officeart/2018/2/layout/IconLabelList"/>
    <dgm:cxn modelId="{D8C98889-3043-414D-988A-58B4B5B5B7C2}" type="presOf" srcId="{8AA6839A-47B2-436C-B817-142AE65D8F5B}" destId="{89C20FE7-DC18-45A3-9CCC-21638E443870}" srcOrd="0" destOrd="0" presId="urn:microsoft.com/office/officeart/2018/2/layout/IconLabelList"/>
    <dgm:cxn modelId="{F451C18F-EDCB-48EE-A914-4449B4E98F89}" type="presOf" srcId="{5D8BA575-0A0E-4E14-A498-1AD2892006E7}" destId="{26DADBA3-866C-4ED5-89CB-61F1F8D4A059}" srcOrd="0" destOrd="0" presId="urn:microsoft.com/office/officeart/2018/2/layout/IconLabelList"/>
    <dgm:cxn modelId="{6927FC93-1ED7-4F5F-9870-ED2329CDA610}" srcId="{F5B4C272-BDD7-4127-BD5F-FAA3AB0B4DDA}" destId="{AF03B382-A628-4CE0-8D9B-F6258AE0A930}" srcOrd="3" destOrd="0" parTransId="{D3FEF6E7-7E42-4AB2-94E6-65435EEC3DC7}" sibTransId="{41EA9A11-C2E5-4D87-A6EE-FA35FC8AAB8E}"/>
    <dgm:cxn modelId="{7726759F-A1BC-44FC-B5AC-D5099A96BAFF}" type="presOf" srcId="{970E29E5-371C-420B-97CF-D72DA6FA4577}" destId="{D78CCC67-B251-4D2B-8B76-FD95C8D06FFB}" srcOrd="0" destOrd="0" presId="urn:microsoft.com/office/officeart/2018/2/layout/IconLabelList"/>
    <dgm:cxn modelId="{7E1F02B3-A12D-4B9C-8868-E10FED06C1EF}" srcId="{F5B4C272-BDD7-4127-BD5F-FAA3AB0B4DDA}" destId="{5D8BA575-0A0E-4E14-A498-1AD2892006E7}" srcOrd="0" destOrd="0" parTransId="{39C9B8CE-1081-4621-8B4F-A3B5BFB21D05}" sibTransId="{0CAC0C68-B598-4971-8F39-B6CB89DE938F}"/>
    <dgm:cxn modelId="{1B4F0CBA-B4A5-4225-90F8-E4AA55181FE3}" srcId="{F5B4C272-BDD7-4127-BD5F-FAA3AB0B4DDA}" destId="{8AA6839A-47B2-436C-B817-142AE65D8F5B}" srcOrd="1" destOrd="0" parTransId="{2D99B30C-D359-4835-9B40-32D4C3E9E442}" sibTransId="{DEC3D1DF-C236-4F5F-B489-BBBAFE2BAFC2}"/>
    <dgm:cxn modelId="{8458BFC7-B6F3-42B7-9D8E-0389B38D38D7}" type="presOf" srcId="{AF03B382-A628-4CE0-8D9B-F6258AE0A930}" destId="{8414D474-B86A-4D19-A81C-FC2F6004AF98}" srcOrd="0" destOrd="0" presId="urn:microsoft.com/office/officeart/2018/2/layout/IconLabelList"/>
    <dgm:cxn modelId="{E972A1F8-708F-457C-A078-BCB4D8D4F41B}" srcId="{F5B4C272-BDD7-4127-BD5F-FAA3AB0B4DDA}" destId="{970E29E5-371C-420B-97CF-D72DA6FA4577}" srcOrd="2" destOrd="0" parTransId="{54E0DF22-F7CD-4CDA-B2B8-5130D7ACA1B7}" sibTransId="{67DE677B-17ED-4F9D-8803-7EEA3C6D102E}"/>
    <dgm:cxn modelId="{8D95FB90-232E-4C4A-BCB5-9965E272D77A}" type="presParOf" srcId="{3B3C2533-DE1F-4B2E-96B2-F10AB6F1C966}" destId="{B31C445A-FCB8-450F-86A6-3660EBF49BA5}" srcOrd="0" destOrd="0" presId="urn:microsoft.com/office/officeart/2018/2/layout/IconLabelList"/>
    <dgm:cxn modelId="{A1FFD76F-71E1-4E07-940E-3FE2E69126EE}" type="presParOf" srcId="{B31C445A-FCB8-450F-86A6-3660EBF49BA5}" destId="{FB43131F-7B1B-4AA5-B101-41B288BCCC3E}" srcOrd="0" destOrd="0" presId="urn:microsoft.com/office/officeart/2018/2/layout/IconLabelList"/>
    <dgm:cxn modelId="{0C9DB751-FF06-47B8-B5C6-15CF5C3C1E58}" type="presParOf" srcId="{B31C445A-FCB8-450F-86A6-3660EBF49BA5}" destId="{D9E6226A-1724-47B5-869E-0AFA8B91C672}" srcOrd="1" destOrd="0" presId="urn:microsoft.com/office/officeart/2018/2/layout/IconLabelList"/>
    <dgm:cxn modelId="{7D7BA0D8-BAB9-4ABD-A94C-C155473BF3B9}" type="presParOf" srcId="{B31C445A-FCB8-450F-86A6-3660EBF49BA5}" destId="{26DADBA3-866C-4ED5-89CB-61F1F8D4A059}" srcOrd="2" destOrd="0" presId="urn:microsoft.com/office/officeart/2018/2/layout/IconLabelList"/>
    <dgm:cxn modelId="{0328BBEA-219B-4A0E-A5CA-7CD15B3DA842}" type="presParOf" srcId="{3B3C2533-DE1F-4B2E-96B2-F10AB6F1C966}" destId="{444D2DE4-6923-463F-A3FD-3F784AFA210A}" srcOrd="1" destOrd="0" presId="urn:microsoft.com/office/officeart/2018/2/layout/IconLabelList"/>
    <dgm:cxn modelId="{E5F95DEA-3776-4049-AFE4-46BECD954453}" type="presParOf" srcId="{3B3C2533-DE1F-4B2E-96B2-F10AB6F1C966}" destId="{850A3856-A832-41BF-8ABF-57AEB5C78785}" srcOrd="2" destOrd="0" presId="urn:microsoft.com/office/officeart/2018/2/layout/IconLabelList"/>
    <dgm:cxn modelId="{0535CB04-3688-4BE4-9110-B548B3E0BE1B}" type="presParOf" srcId="{850A3856-A832-41BF-8ABF-57AEB5C78785}" destId="{2A19C04A-3F40-4E48-BFAB-AF7C46661983}" srcOrd="0" destOrd="0" presId="urn:microsoft.com/office/officeart/2018/2/layout/IconLabelList"/>
    <dgm:cxn modelId="{5A951981-2AEE-40BC-B228-08B26D48B1E7}" type="presParOf" srcId="{850A3856-A832-41BF-8ABF-57AEB5C78785}" destId="{ECC68106-1316-4729-B258-B71B999F43DE}" srcOrd="1" destOrd="0" presId="urn:microsoft.com/office/officeart/2018/2/layout/IconLabelList"/>
    <dgm:cxn modelId="{A49D5A72-E3E8-4E52-8559-C913017BB9F9}" type="presParOf" srcId="{850A3856-A832-41BF-8ABF-57AEB5C78785}" destId="{89C20FE7-DC18-45A3-9CCC-21638E443870}" srcOrd="2" destOrd="0" presId="urn:microsoft.com/office/officeart/2018/2/layout/IconLabelList"/>
    <dgm:cxn modelId="{86692624-727A-490C-A6FD-31CCA8C9D670}" type="presParOf" srcId="{3B3C2533-DE1F-4B2E-96B2-F10AB6F1C966}" destId="{382AF695-4154-4C53-9207-F76CCF28558D}" srcOrd="3" destOrd="0" presId="urn:microsoft.com/office/officeart/2018/2/layout/IconLabelList"/>
    <dgm:cxn modelId="{12714FBE-4ADC-40C6-8DA9-613642FD933A}" type="presParOf" srcId="{3B3C2533-DE1F-4B2E-96B2-F10AB6F1C966}" destId="{9BC8CEA6-44FB-4957-B365-21946FA97359}" srcOrd="4" destOrd="0" presId="urn:microsoft.com/office/officeart/2018/2/layout/IconLabelList"/>
    <dgm:cxn modelId="{7ABFA3A7-22A0-496E-B731-851956E8E76D}" type="presParOf" srcId="{9BC8CEA6-44FB-4957-B365-21946FA97359}" destId="{BF705967-40A6-4079-922F-383D9BB90598}" srcOrd="0" destOrd="0" presId="urn:microsoft.com/office/officeart/2018/2/layout/IconLabelList"/>
    <dgm:cxn modelId="{2CE4C777-B052-44C0-86DD-79176F227908}" type="presParOf" srcId="{9BC8CEA6-44FB-4957-B365-21946FA97359}" destId="{270B87FD-CD70-43D6-8083-513F314F9BF3}" srcOrd="1" destOrd="0" presId="urn:microsoft.com/office/officeart/2018/2/layout/IconLabelList"/>
    <dgm:cxn modelId="{E13EE71E-6D8A-4753-9986-A63441366E8D}" type="presParOf" srcId="{9BC8CEA6-44FB-4957-B365-21946FA97359}" destId="{D78CCC67-B251-4D2B-8B76-FD95C8D06FFB}" srcOrd="2" destOrd="0" presId="urn:microsoft.com/office/officeart/2018/2/layout/IconLabelList"/>
    <dgm:cxn modelId="{36648FBC-C8D4-4157-8333-670A5F4ED92E}" type="presParOf" srcId="{3B3C2533-DE1F-4B2E-96B2-F10AB6F1C966}" destId="{01E008FF-3030-41E3-9BA7-D654EA6D0C54}" srcOrd="5" destOrd="0" presId="urn:microsoft.com/office/officeart/2018/2/layout/IconLabelList"/>
    <dgm:cxn modelId="{2CCA6B5A-F2F1-4F6E-9B41-838830EB2426}" type="presParOf" srcId="{3B3C2533-DE1F-4B2E-96B2-F10AB6F1C966}" destId="{EDE84390-7B08-47AC-B591-8D6D3B62D4D1}" srcOrd="6" destOrd="0" presId="urn:microsoft.com/office/officeart/2018/2/layout/IconLabelList"/>
    <dgm:cxn modelId="{D3A416B5-2181-4AF6-B21D-9E73BD7702B3}" type="presParOf" srcId="{EDE84390-7B08-47AC-B591-8D6D3B62D4D1}" destId="{78037D85-1331-4D8E-A627-D2635C0B40CB}" srcOrd="0" destOrd="0" presId="urn:microsoft.com/office/officeart/2018/2/layout/IconLabelList"/>
    <dgm:cxn modelId="{3FBF16AE-C9DA-46CF-8914-E9FC902C20AD}" type="presParOf" srcId="{EDE84390-7B08-47AC-B591-8D6D3B62D4D1}" destId="{6C4CE5D1-1905-4675-B32E-75A0E6D738BB}" srcOrd="1" destOrd="0" presId="urn:microsoft.com/office/officeart/2018/2/layout/IconLabelList"/>
    <dgm:cxn modelId="{15FB9E0E-280F-4D5A-8E0C-017ACE11F352}" type="presParOf" srcId="{EDE84390-7B08-47AC-B591-8D6D3B62D4D1}" destId="{8414D474-B86A-4D19-A81C-FC2F6004AF9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FC8CF3-20F0-4FB9-8904-FC2AD1EB677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5D3F6-CBB8-4FD9-AEBC-47C9E898D6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Due to the difference in time zone, we were lacking communication often. Most of our tasks got delayed because of it</a:t>
          </a:r>
          <a:r>
            <a:rPr lang="en-US" sz="1400" dirty="0"/>
            <a:t>.</a:t>
          </a:r>
        </a:p>
      </dgm:t>
    </dgm:pt>
    <dgm:pt modelId="{24B079FB-910C-495B-A117-4E18B24485B0}" type="parTrans" cxnId="{1B6013B2-29A3-48F3-9E69-5BD7750D1D6B}">
      <dgm:prSet/>
      <dgm:spPr/>
      <dgm:t>
        <a:bodyPr/>
        <a:lstStyle/>
        <a:p>
          <a:endParaRPr lang="en-US"/>
        </a:p>
      </dgm:t>
    </dgm:pt>
    <dgm:pt modelId="{72E35045-5C3D-44A7-87BD-349F04B241A8}" type="sibTrans" cxnId="{1B6013B2-29A3-48F3-9E69-5BD7750D1D6B}">
      <dgm:prSet/>
      <dgm:spPr/>
      <dgm:t>
        <a:bodyPr/>
        <a:lstStyle/>
        <a:p>
          <a:endParaRPr lang="en-US"/>
        </a:p>
      </dgm:t>
    </dgm:pt>
    <dgm:pt modelId="{1D639023-6189-439F-B290-F2C1B2B99D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deadline on when things need to be completed and getting updates on it in every meeting was not met.</a:t>
          </a:r>
        </a:p>
      </dgm:t>
    </dgm:pt>
    <dgm:pt modelId="{DBF96179-4717-4321-8447-78ACF4AF15FE}" type="parTrans" cxnId="{2D0B2824-28E3-4329-92EE-39DE92F37898}">
      <dgm:prSet/>
      <dgm:spPr/>
      <dgm:t>
        <a:bodyPr/>
        <a:lstStyle/>
        <a:p>
          <a:endParaRPr lang="en-US"/>
        </a:p>
      </dgm:t>
    </dgm:pt>
    <dgm:pt modelId="{05ECBCDF-D9BC-47BD-AA58-6543B4830B67}" type="sibTrans" cxnId="{2D0B2824-28E3-4329-92EE-39DE92F37898}">
      <dgm:prSet/>
      <dgm:spPr/>
      <dgm:t>
        <a:bodyPr/>
        <a:lstStyle/>
        <a:p>
          <a:endParaRPr lang="en-US"/>
        </a:p>
      </dgm:t>
    </dgm:pt>
    <dgm:pt modelId="{D55F9F10-49C4-4477-8233-186A241320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Not staying on schedule. Some of the members of the team are still procrastinating.</a:t>
          </a:r>
        </a:p>
      </dgm:t>
    </dgm:pt>
    <dgm:pt modelId="{F1169C77-C6D8-4CD1-9BDC-693867F88533}" type="parTrans" cxnId="{2288741A-3C4B-4B77-854E-4F96D0C1BBE8}">
      <dgm:prSet/>
      <dgm:spPr/>
      <dgm:t>
        <a:bodyPr/>
        <a:lstStyle/>
        <a:p>
          <a:endParaRPr lang="en-US"/>
        </a:p>
      </dgm:t>
    </dgm:pt>
    <dgm:pt modelId="{D5C63BB3-DE08-4900-BB12-B8876F9975A3}" type="sibTrans" cxnId="{2288741A-3C4B-4B77-854E-4F96D0C1BBE8}">
      <dgm:prSet/>
      <dgm:spPr/>
      <dgm:t>
        <a:bodyPr/>
        <a:lstStyle/>
        <a:p>
          <a:endParaRPr lang="en-US"/>
        </a:p>
      </dgm:t>
    </dgm:pt>
    <dgm:pt modelId="{3AA4FCA0-E19A-4736-9EFC-1E714069C271}" type="pres">
      <dgm:prSet presAssocID="{53FC8CF3-20F0-4FB9-8904-FC2AD1EB6774}" presName="root" presStyleCnt="0">
        <dgm:presLayoutVars>
          <dgm:dir/>
          <dgm:resizeHandles val="exact"/>
        </dgm:presLayoutVars>
      </dgm:prSet>
      <dgm:spPr/>
    </dgm:pt>
    <dgm:pt modelId="{99D5BA4C-2631-4EDE-9092-C9F0CA28C6AB}" type="pres">
      <dgm:prSet presAssocID="{6C85D3F6-CBB8-4FD9-AEBC-47C9E898D6BE}" presName="compNode" presStyleCnt="0"/>
      <dgm:spPr/>
    </dgm:pt>
    <dgm:pt modelId="{DDBD20C4-A51C-4A8E-84F8-D5C4938ECA3D}" type="pres">
      <dgm:prSet presAssocID="{6C85D3F6-CBB8-4FD9-AEBC-47C9E898D6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3D3C06A-FCB3-4814-89AB-5B4B04E71443}" type="pres">
      <dgm:prSet presAssocID="{6C85D3F6-CBB8-4FD9-AEBC-47C9E898D6BE}" presName="spaceRect" presStyleCnt="0"/>
      <dgm:spPr/>
    </dgm:pt>
    <dgm:pt modelId="{81D9B8C1-06EC-4F6A-80E9-193D249E46AC}" type="pres">
      <dgm:prSet presAssocID="{6C85D3F6-CBB8-4FD9-AEBC-47C9E898D6BE}" presName="textRect" presStyleLbl="revTx" presStyleIdx="0" presStyleCnt="3">
        <dgm:presLayoutVars>
          <dgm:chMax val="1"/>
          <dgm:chPref val="1"/>
        </dgm:presLayoutVars>
      </dgm:prSet>
      <dgm:spPr/>
    </dgm:pt>
    <dgm:pt modelId="{DB456D11-9F0C-4E7C-B379-42B6B126DADA}" type="pres">
      <dgm:prSet presAssocID="{72E35045-5C3D-44A7-87BD-349F04B241A8}" presName="sibTrans" presStyleCnt="0"/>
      <dgm:spPr/>
    </dgm:pt>
    <dgm:pt modelId="{F7B51A1E-B23C-4D8C-927E-75DFA2F5B454}" type="pres">
      <dgm:prSet presAssocID="{1D639023-6189-439F-B290-F2C1B2B99D10}" presName="compNode" presStyleCnt="0"/>
      <dgm:spPr/>
    </dgm:pt>
    <dgm:pt modelId="{61620170-DE53-41A7-B0B7-5F5BEDA98FE5}" type="pres">
      <dgm:prSet presAssocID="{1D639023-6189-439F-B290-F2C1B2B99D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F16CA6D-91D2-4AAC-82E1-89334BCA97F4}" type="pres">
      <dgm:prSet presAssocID="{1D639023-6189-439F-B290-F2C1B2B99D10}" presName="spaceRect" presStyleCnt="0"/>
      <dgm:spPr/>
    </dgm:pt>
    <dgm:pt modelId="{E58FEC1B-F085-4EFD-8BCE-595CE8D3242F}" type="pres">
      <dgm:prSet presAssocID="{1D639023-6189-439F-B290-F2C1B2B99D10}" presName="textRect" presStyleLbl="revTx" presStyleIdx="1" presStyleCnt="3">
        <dgm:presLayoutVars>
          <dgm:chMax val="1"/>
          <dgm:chPref val="1"/>
        </dgm:presLayoutVars>
      </dgm:prSet>
      <dgm:spPr/>
    </dgm:pt>
    <dgm:pt modelId="{64638F72-A6D1-4F51-B42E-FDE917465DDA}" type="pres">
      <dgm:prSet presAssocID="{05ECBCDF-D9BC-47BD-AA58-6543B4830B67}" presName="sibTrans" presStyleCnt="0"/>
      <dgm:spPr/>
    </dgm:pt>
    <dgm:pt modelId="{27EFCF88-ED1C-4A32-AB1D-9AD2A8324B40}" type="pres">
      <dgm:prSet presAssocID="{D55F9F10-49C4-4477-8233-186A24132035}" presName="compNode" presStyleCnt="0"/>
      <dgm:spPr/>
    </dgm:pt>
    <dgm:pt modelId="{35C052BB-9D0E-4D69-ABCF-A982B83A9D1E}" type="pres">
      <dgm:prSet presAssocID="{D55F9F10-49C4-4477-8233-186A2413203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arm Clock"/>
        </a:ext>
      </dgm:extLst>
    </dgm:pt>
    <dgm:pt modelId="{D1E8A10F-B27B-48F6-8584-20E16F09C5F3}" type="pres">
      <dgm:prSet presAssocID="{D55F9F10-49C4-4477-8233-186A24132035}" presName="spaceRect" presStyleCnt="0"/>
      <dgm:spPr/>
    </dgm:pt>
    <dgm:pt modelId="{0865073E-C382-4382-A05C-D2824CCF9888}" type="pres">
      <dgm:prSet presAssocID="{D55F9F10-49C4-4477-8233-186A2413203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288741A-3C4B-4B77-854E-4F96D0C1BBE8}" srcId="{53FC8CF3-20F0-4FB9-8904-FC2AD1EB6774}" destId="{D55F9F10-49C4-4477-8233-186A24132035}" srcOrd="2" destOrd="0" parTransId="{F1169C77-C6D8-4CD1-9BDC-693867F88533}" sibTransId="{D5C63BB3-DE08-4900-BB12-B8876F9975A3}"/>
    <dgm:cxn modelId="{2D0B2824-28E3-4329-92EE-39DE92F37898}" srcId="{53FC8CF3-20F0-4FB9-8904-FC2AD1EB6774}" destId="{1D639023-6189-439F-B290-F2C1B2B99D10}" srcOrd="1" destOrd="0" parTransId="{DBF96179-4717-4321-8447-78ACF4AF15FE}" sibTransId="{05ECBCDF-D9BC-47BD-AA58-6543B4830B67}"/>
    <dgm:cxn modelId="{31BD5737-C469-4E0C-A10D-44E17A7AB7D6}" type="presOf" srcId="{53FC8CF3-20F0-4FB9-8904-FC2AD1EB6774}" destId="{3AA4FCA0-E19A-4736-9EFC-1E714069C271}" srcOrd="0" destOrd="0" presId="urn:microsoft.com/office/officeart/2018/2/layout/IconLabelList"/>
    <dgm:cxn modelId="{592D426A-08DE-4015-9DA9-AA1A23EE9D27}" type="presOf" srcId="{1D639023-6189-439F-B290-F2C1B2B99D10}" destId="{E58FEC1B-F085-4EFD-8BCE-595CE8D3242F}" srcOrd="0" destOrd="0" presId="urn:microsoft.com/office/officeart/2018/2/layout/IconLabelList"/>
    <dgm:cxn modelId="{913A4874-FC9B-4BA1-A6C3-07A628197E71}" type="presOf" srcId="{6C85D3F6-CBB8-4FD9-AEBC-47C9E898D6BE}" destId="{81D9B8C1-06EC-4F6A-80E9-193D249E46AC}" srcOrd="0" destOrd="0" presId="urn:microsoft.com/office/officeart/2018/2/layout/IconLabelList"/>
    <dgm:cxn modelId="{FCC34975-4FCB-4BB3-B398-9707E62B002B}" type="presOf" srcId="{D55F9F10-49C4-4477-8233-186A24132035}" destId="{0865073E-C382-4382-A05C-D2824CCF9888}" srcOrd="0" destOrd="0" presId="urn:microsoft.com/office/officeart/2018/2/layout/IconLabelList"/>
    <dgm:cxn modelId="{1B6013B2-29A3-48F3-9E69-5BD7750D1D6B}" srcId="{53FC8CF3-20F0-4FB9-8904-FC2AD1EB6774}" destId="{6C85D3F6-CBB8-4FD9-AEBC-47C9E898D6BE}" srcOrd="0" destOrd="0" parTransId="{24B079FB-910C-495B-A117-4E18B24485B0}" sibTransId="{72E35045-5C3D-44A7-87BD-349F04B241A8}"/>
    <dgm:cxn modelId="{A2B9A601-A8D1-41F9-B5E9-C063DD0381CC}" type="presParOf" srcId="{3AA4FCA0-E19A-4736-9EFC-1E714069C271}" destId="{99D5BA4C-2631-4EDE-9092-C9F0CA28C6AB}" srcOrd="0" destOrd="0" presId="urn:microsoft.com/office/officeart/2018/2/layout/IconLabelList"/>
    <dgm:cxn modelId="{8EBA53F7-4D48-4677-8F2A-CA2E7F6E0DA3}" type="presParOf" srcId="{99D5BA4C-2631-4EDE-9092-C9F0CA28C6AB}" destId="{DDBD20C4-A51C-4A8E-84F8-D5C4938ECA3D}" srcOrd="0" destOrd="0" presId="urn:microsoft.com/office/officeart/2018/2/layout/IconLabelList"/>
    <dgm:cxn modelId="{0B90ED57-2B88-42BE-A362-4AF6C4B1C6F5}" type="presParOf" srcId="{99D5BA4C-2631-4EDE-9092-C9F0CA28C6AB}" destId="{23D3C06A-FCB3-4814-89AB-5B4B04E71443}" srcOrd="1" destOrd="0" presId="urn:microsoft.com/office/officeart/2018/2/layout/IconLabelList"/>
    <dgm:cxn modelId="{94FF4287-8F52-45F3-B3BD-BFE598F1CDDA}" type="presParOf" srcId="{99D5BA4C-2631-4EDE-9092-C9F0CA28C6AB}" destId="{81D9B8C1-06EC-4F6A-80E9-193D249E46AC}" srcOrd="2" destOrd="0" presId="urn:microsoft.com/office/officeart/2018/2/layout/IconLabelList"/>
    <dgm:cxn modelId="{1FC4B45B-76D7-4491-B2A4-983D533F8DD9}" type="presParOf" srcId="{3AA4FCA0-E19A-4736-9EFC-1E714069C271}" destId="{DB456D11-9F0C-4E7C-B379-42B6B126DADA}" srcOrd="1" destOrd="0" presId="urn:microsoft.com/office/officeart/2018/2/layout/IconLabelList"/>
    <dgm:cxn modelId="{12A5C12E-A6E8-40ED-8373-21BCFB8AE0B3}" type="presParOf" srcId="{3AA4FCA0-E19A-4736-9EFC-1E714069C271}" destId="{F7B51A1E-B23C-4D8C-927E-75DFA2F5B454}" srcOrd="2" destOrd="0" presId="urn:microsoft.com/office/officeart/2018/2/layout/IconLabelList"/>
    <dgm:cxn modelId="{2C017DCC-C38C-437A-9F89-3B306D408FA5}" type="presParOf" srcId="{F7B51A1E-B23C-4D8C-927E-75DFA2F5B454}" destId="{61620170-DE53-41A7-B0B7-5F5BEDA98FE5}" srcOrd="0" destOrd="0" presId="urn:microsoft.com/office/officeart/2018/2/layout/IconLabelList"/>
    <dgm:cxn modelId="{B05AACA2-80C6-4ED2-906C-81D4F726A7AC}" type="presParOf" srcId="{F7B51A1E-B23C-4D8C-927E-75DFA2F5B454}" destId="{9F16CA6D-91D2-4AAC-82E1-89334BCA97F4}" srcOrd="1" destOrd="0" presId="urn:microsoft.com/office/officeart/2018/2/layout/IconLabelList"/>
    <dgm:cxn modelId="{57685A90-19CE-4566-8B25-B6105FA43B33}" type="presParOf" srcId="{F7B51A1E-B23C-4D8C-927E-75DFA2F5B454}" destId="{E58FEC1B-F085-4EFD-8BCE-595CE8D3242F}" srcOrd="2" destOrd="0" presId="urn:microsoft.com/office/officeart/2018/2/layout/IconLabelList"/>
    <dgm:cxn modelId="{546C3A5C-B48E-4120-A769-B2C13CCEDD8C}" type="presParOf" srcId="{3AA4FCA0-E19A-4736-9EFC-1E714069C271}" destId="{64638F72-A6D1-4F51-B42E-FDE917465DDA}" srcOrd="3" destOrd="0" presId="urn:microsoft.com/office/officeart/2018/2/layout/IconLabelList"/>
    <dgm:cxn modelId="{2F6795C2-933C-4DA4-8BDD-35F7656C734C}" type="presParOf" srcId="{3AA4FCA0-E19A-4736-9EFC-1E714069C271}" destId="{27EFCF88-ED1C-4A32-AB1D-9AD2A8324B40}" srcOrd="4" destOrd="0" presId="urn:microsoft.com/office/officeart/2018/2/layout/IconLabelList"/>
    <dgm:cxn modelId="{45A02F32-C372-423C-BB96-7CE4BD0C6246}" type="presParOf" srcId="{27EFCF88-ED1C-4A32-AB1D-9AD2A8324B40}" destId="{35C052BB-9D0E-4D69-ABCF-A982B83A9D1E}" srcOrd="0" destOrd="0" presId="urn:microsoft.com/office/officeart/2018/2/layout/IconLabelList"/>
    <dgm:cxn modelId="{B00D13C2-E12A-4399-BB65-4F3A93C3BCF3}" type="presParOf" srcId="{27EFCF88-ED1C-4A32-AB1D-9AD2A8324B40}" destId="{D1E8A10F-B27B-48F6-8584-20E16F09C5F3}" srcOrd="1" destOrd="0" presId="urn:microsoft.com/office/officeart/2018/2/layout/IconLabelList"/>
    <dgm:cxn modelId="{5AB3941B-86A8-43D4-8D3B-1E49CCFA184C}" type="presParOf" srcId="{27EFCF88-ED1C-4A32-AB1D-9AD2A8324B40}" destId="{0865073E-C382-4382-A05C-D2824CCF988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C69CE4-E56A-4D71-A723-850E92A8EF9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57ECE04-FCD0-44F7-9ADB-E25D15DDA470}">
      <dgm:prSet custT="1"/>
      <dgm:spPr/>
      <dgm:t>
        <a:bodyPr/>
        <a:lstStyle/>
        <a:p>
          <a:r>
            <a:rPr lang="en-US" sz="1800" dirty="0"/>
            <a:t>Team members need to take more self-initiative.</a:t>
          </a:r>
        </a:p>
      </dgm:t>
    </dgm:pt>
    <dgm:pt modelId="{6E17B40A-EE0A-4F01-A2F9-EA2D25B223A7}" type="parTrans" cxnId="{6F242A1B-73B5-47BE-9F56-A6B2A2808909}">
      <dgm:prSet/>
      <dgm:spPr/>
      <dgm:t>
        <a:bodyPr/>
        <a:lstStyle/>
        <a:p>
          <a:endParaRPr lang="en-US"/>
        </a:p>
      </dgm:t>
    </dgm:pt>
    <dgm:pt modelId="{7A3B5F61-DA2A-4FC9-90D3-668A11079531}" type="sibTrans" cxnId="{6F242A1B-73B5-47BE-9F56-A6B2A2808909}">
      <dgm:prSet/>
      <dgm:spPr/>
      <dgm:t>
        <a:bodyPr/>
        <a:lstStyle/>
        <a:p>
          <a:endParaRPr lang="en-US"/>
        </a:p>
      </dgm:t>
    </dgm:pt>
    <dgm:pt modelId="{BE0D7325-E0E8-431F-B4B9-9A0CEDA8C323}">
      <dgm:prSet custT="1"/>
      <dgm:spPr/>
      <dgm:t>
        <a:bodyPr/>
        <a:lstStyle/>
        <a:p>
          <a:r>
            <a:rPr lang="en-US" sz="1800" dirty="0"/>
            <a:t>We should split the deadlines into 2 different dates for drafts and final drafts.</a:t>
          </a:r>
        </a:p>
      </dgm:t>
    </dgm:pt>
    <dgm:pt modelId="{F0A58CC6-B8B1-48A4-B0EE-FBE396FEF539}" type="parTrans" cxnId="{7BCBA2AD-FFC4-4C7C-AF83-89BF9A924E27}">
      <dgm:prSet/>
      <dgm:spPr/>
      <dgm:t>
        <a:bodyPr/>
        <a:lstStyle/>
        <a:p>
          <a:endParaRPr lang="en-US"/>
        </a:p>
      </dgm:t>
    </dgm:pt>
    <dgm:pt modelId="{F6E74000-5E7D-478D-9667-585315ECC3E1}" type="sibTrans" cxnId="{7BCBA2AD-FFC4-4C7C-AF83-89BF9A924E27}">
      <dgm:prSet/>
      <dgm:spPr/>
      <dgm:t>
        <a:bodyPr/>
        <a:lstStyle/>
        <a:p>
          <a:endParaRPr lang="en-US"/>
        </a:p>
      </dgm:t>
    </dgm:pt>
    <dgm:pt modelId="{47405229-C3B2-4FB1-B25F-E72F4A81038E}">
      <dgm:prSet custT="1"/>
      <dgm:spPr/>
      <dgm:t>
        <a:bodyPr/>
        <a:lstStyle/>
        <a:p>
          <a:r>
            <a:rPr lang="en-US" sz="1800" dirty="0"/>
            <a:t>Have everyone bring up at least one idea/item issue in weekly planned meetings.</a:t>
          </a:r>
        </a:p>
      </dgm:t>
    </dgm:pt>
    <dgm:pt modelId="{34D9666B-BD51-474F-A73B-2002AA68E3BB}" type="parTrans" cxnId="{D1763AE9-00DC-46C4-A81F-C5D1EED37886}">
      <dgm:prSet/>
      <dgm:spPr/>
      <dgm:t>
        <a:bodyPr/>
        <a:lstStyle/>
        <a:p>
          <a:endParaRPr lang="en-US"/>
        </a:p>
      </dgm:t>
    </dgm:pt>
    <dgm:pt modelId="{A4E788F5-C08C-4B0C-836B-03A9944D04F0}" type="sibTrans" cxnId="{D1763AE9-00DC-46C4-A81F-C5D1EED37886}">
      <dgm:prSet/>
      <dgm:spPr/>
      <dgm:t>
        <a:bodyPr/>
        <a:lstStyle/>
        <a:p>
          <a:endParaRPr lang="en-US"/>
        </a:p>
      </dgm:t>
    </dgm:pt>
    <dgm:pt modelId="{4B36A7EA-0D2A-4207-B625-7C95EA66747D}" type="pres">
      <dgm:prSet presAssocID="{E8C69CE4-E56A-4D71-A723-850E92A8EF93}" presName="root" presStyleCnt="0">
        <dgm:presLayoutVars>
          <dgm:dir/>
          <dgm:resizeHandles val="exact"/>
        </dgm:presLayoutVars>
      </dgm:prSet>
      <dgm:spPr/>
    </dgm:pt>
    <dgm:pt modelId="{13FB169F-C11C-4352-906D-2A0457F81A60}" type="pres">
      <dgm:prSet presAssocID="{157ECE04-FCD0-44F7-9ADB-E25D15DDA470}" presName="compNode" presStyleCnt="0"/>
      <dgm:spPr/>
    </dgm:pt>
    <dgm:pt modelId="{69E3C86B-6740-496F-B833-2D5EAA8BB70E}" type="pres">
      <dgm:prSet presAssocID="{157ECE04-FCD0-44F7-9ADB-E25D15DDA4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11EDC2CE-2A29-44D0-818E-1AE5CDE357CC}" type="pres">
      <dgm:prSet presAssocID="{157ECE04-FCD0-44F7-9ADB-E25D15DDA470}" presName="spaceRect" presStyleCnt="0"/>
      <dgm:spPr/>
    </dgm:pt>
    <dgm:pt modelId="{FFA19E37-3685-4284-AF85-3CD8BF4E4383}" type="pres">
      <dgm:prSet presAssocID="{157ECE04-FCD0-44F7-9ADB-E25D15DDA470}" presName="textRect" presStyleLbl="revTx" presStyleIdx="0" presStyleCnt="3">
        <dgm:presLayoutVars>
          <dgm:chMax val="1"/>
          <dgm:chPref val="1"/>
        </dgm:presLayoutVars>
      </dgm:prSet>
      <dgm:spPr/>
    </dgm:pt>
    <dgm:pt modelId="{89F3EBC6-6059-41CE-BAA7-938141FB728A}" type="pres">
      <dgm:prSet presAssocID="{7A3B5F61-DA2A-4FC9-90D3-668A11079531}" presName="sibTrans" presStyleCnt="0"/>
      <dgm:spPr/>
    </dgm:pt>
    <dgm:pt modelId="{A748A055-8273-447B-9C6A-BC807838314F}" type="pres">
      <dgm:prSet presAssocID="{BE0D7325-E0E8-431F-B4B9-9A0CEDA8C323}" presName="compNode" presStyleCnt="0"/>
      <dgm:spPr/>
    </dgm:pt>
    <dgm:pt modelId="{C7A408C3-79C5-4E96-9288-C7ED1EB9E8A1}" type="pres">
      <dgm:prSet presAssocID="{BE0D7325-E0E8-431F-B4B9-9A0CEDA8C32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D66F4E08-5C43-4552-9885-50F59F735ED4}" type="pres">
      <dgm:prSet presAssocID="{BE0D7325-E0E8-431F-B4B9-9A0CEDA8C323}" presName="spaceRect" presStyleCnt="0"/>
      <dgm:spPr/>
    </dgm:pt>
    <dgm:pt modelId="{F0CD2541-BB28-40B8-9A6C-B6310C3EB013}" type="pres">
      <dgm:prSet presAssocID="{BE0D7325-E0E8-431F-B4B9-9A0CEDA8C323}" presName="textRect" presStyleLbl="revTx" presStyleIdx="1" presStyleCnt="3">
        <dgm:presLayoutVars>
          <dgm:chMax val="1"/>
          <dgm:chPref val="1"/>
        </dgm:presLayoutVars>
      </dgm:prSet>
      <dgm:spPr/>
    </dgm:pt>
    <dgm:pt modelId="{64E95092-0171-43AE-9C90-2ACA18C6CC89}" type="pres">
      <dgm:prSet presAssocID="{F6E74000-5E7D-478D-9667-585315ECC3E1}" presName="sibTrans" presStyleCnt="0"/>
      <dgm:spPr/>
    </dgm:pt>
    <dgm:pt modelId="{40FB30A5-C28D-471F-9A07-716286AA6301}" type="pres">
      <dgm:prSet presAssocID="{47405229-C3B2-4FB1-B25F-E72F4A81038E}" presName="compNode" presStyleCnt="0"/>
      <dgm:spPr/>
    </dgm:pt>
    <dgm:pt modelId="{8B96DE2D-58FF-4B76-A1CB-EBFAE7B08147}" type="pres">
      <dgm:prSet presAssocID="{47405229-C3B2-4FB1-B25F-E72F4A81038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CB966F93-D002-4B7B-A0F8-1D36FD4444AA}" type="pres">
      <dgm:prSet presAssocID="{47405229-C3B2-4FB1-B25F-E72F4A81038E}" presName="spaceRect" presStyleCnt="0"/>
      <dgm:spPr/>
    </dgm:pt>
    <dgm:pt modelId="{FCE3DD66-316E-49D2-AC0A-0C5BD63F1CC4}" type="pres">
      <dgm:prSet presAssocID="{47405229-C3B2-4FB1-B25F-E72F4A81038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F242A1B-73B5-47BE-9F56-A6B2A2808909}" srcId="{E8C69CE4-E56A-4D71-A723-850E92A8EF93}" destId="{157ECE04-FCD0-44F7-9ADB-E25D15DDA470}" srcOrd="0" destOrd="0" parTransId="{6E17B40A-EE0A-4F01-A2F9-EA2D25B223A7}" sibTransId="{7A3B5F61-DA2A-4FC9-90D3-668A11079531}"/>
    <dgm:cxn modelId="{4131C96D-9158-4D09-B1E0-1AA3BBBC8CF2}" type="presOf" srcId="{E8C69CE4-E56A-4D71-A723-850E92A8EF93}" destId="{4B36A7EA-0D2A-4207-B625-7C95EA66747D}" srcOrd="0" destOrd="0" presId="urn:microsoft.com/office/officeart/2018/2/layout/IconLabelList"/>
    <dgm:cxn modelId="{E2453CA9-8CE6-4106-AE80-C525A113AB57}" type="presOf" srcId="{47405229-C3B2-4FB1-B25F-E72F4A81038E}" destId="{FCE3DD66-316E-49D2-AC0A-0C5BD63F1CC4}" srcOrd="0" destOrd="0" presId="urn:microsoft.com/office/officeart/2018/2/layout/IconLabelList"/>
    <dgm:cxn modelId="{7BCBA2AD-FFC4-4C7C-AF83-89BF9A924E27}" srcId="{E8C69CE4-E56A-4D71-A723-850E92A8EF93}" destId="{BE0D7325-E0E8-431F-B4B9-9A0CEDA8C323}" srcOrd="1" destOrd="0" parTransId="{F0A58CC6-B8B1-48A4-B0EE-FBE396FEF539}" sibTransId="{F6E74000-5E7D-478D-9667-585315ECC3E1}"/>
    <dgm:cxn modelId="{EB9874B5-FE6B-45E7-A0A1-D0DB03C87A1A}" type="presOf" srcId="{157ECE04-FCD0-44F7-9ADB-E25D15DDA470}" destId="{FFA19E37-3685-4284-AF85-3CD8BF4E4383}" srcOrd="0" destOrd="0" presId="urn:microsoft.com/office/officeart/2018/2/layout/IconLabelList"/>
    <dgm:cxn modelId="{444BA2B9-4837-400C-8055-4A9C6CB4DF68}" type="presOf" srcId="{BE0D7325-E0E8-431F-B4B9-9A0CEDA8C323}" destId="{F0CD2541-BB28-40B8-9A6C-B6310C3EB013}" srcOrd="0" destOrd="0" presId="urn:microsoft.com/office/officeart/2018/2/layout/IconLabelList"/>
    <dgm:cxn modelId="{D1763AE9-00DC-46C4-A81F-C5D1EED37886}" srcId="{E8C69CE4-E56A-4D71-A723-850E92A8EF93}" destId="{47405229-C3B2-4FB1-B25F-E72F4A81038E}" srcOrd="2" destOrd="0" parTransId="{34D9666B-BD51-474F-A73B-2002AA68E3BB}" sibTransId="{A4E788F5-C08C-4B0C-836B-03A9944D04F0}"/>
    <dgm:cxn modelId="{2F6FF707-E224-43DC-8C58-6DA78C3A08A6}" type="presParOf" srcId="{4B36A7EA-0D2A-4207-B625-7C95EA66747D}" destId="{13FB169F-C11C-4352-906D-2A0457F81A60}" srcOrd="0" destOrd="0" presId="urn:microsoft.com/office/officeart/2018/2/layout/IconLabelList"/>
    <dgm:cxn modelId="{2A63F07D-7E83-44DD-BE1F-CC5C74F42AA2}" type="presParOf" srcId="{13FB169F-C11C-4352-906D-2A0457F81A60}" destId="{69E3C86B-6740-496F-B833-2D5EAA8BB70E}" srcOrd="0" destOrd="0" presId="urn:microsoft.com/office/officeart/2018/2/layout/IconLabelList"/>
    <dgm:cxn modelId="{A1A66D30-9B20-4558-B852-FD8060A4ECA0}" type="presParOf" srcId="{13FB169F-C11C-4352-906D-2A0457F81A60}" destId="{11EDC2CE-2A29-44D0-818E-1AE5CDE357CC}" srcOrd="1" destOrd="0" presId="urn:microsoft.com/office/officeart/2018/2/layout/IconLabelList"/>
    <dgm:cxn modelId="{43F06B35-34BB-4210-9EE9-88CB45F51D2A}" type="presParOf" srcId="{13FB169F-C11C-4352-906D-2A0457F81A60}" destId="{FFA19E37-3685-4284-AF85-3CD8BF4E4383}" srcOrd="2" destOrd="0" presId="urn:microsoft.com/office/officeart/2018/2/layout/IconLabelList"/>
    <dgm:cxn modelId="{7CBA1253-73BD-464F-BBD5-DE048420FB60}" type="presParOf" srcId="{4B36A7EA-0D2A-4207-B625-7C95EA66747D}" destId="{89F3EBC6-6059-41CE-BAA7-938141FB728A}" srcOrd="1" destOrd="0" presId="urn:microsoft.com/office/officeart/2018/2/layout/IconLabelList"/>
    <dgm:cxn modelId="{E1054A43-F1B5-4B80-92C6-4A3A79C63700}" type="presParOf" srcId="{4B36A7EA-0D2A-4207-B625-7C95EA66747D}" destId="{A748A055-8273-447B-9C6A-BC807838314F}" srcOrd="2" destOrd="0" presId="urn:microsoft.com/office/officeart/2018/2/layout/IconLabelList"/>
    <dgm:cxn modelId="{8FFB1008-C981-41B1-982C-E580F04ED421}" type="presParOf" srcId="{A748A055-8273-447B-9C6A-BC807838314F}" destId="{C7A408C3-79C5-4E96-9288-C7ED1EB9E8A1}" srcOrd="0" destOrd="0" presId="urn:microsoft.com/office/officeart/2018/2/layout/IconLabelList"/>
    <dgm:cxn modelId="{52783CC7-EBD8-44D7-9672-914080217515}" type="presParOf" srcId="{A748A055-8273-447B-9C6A-BC807838314F}" destId="{D66F4E08-5C43-4552-9885-50F59F735ED4}" srcOrd="1" destOrd="0" presId="urn:microsoft.com/office/officeart/2018/2/layout/IconLabelList"/>
    <dgm:cxn modelId="{CEBDA82C-1DE6-46D7-9452-4081C906392B}" type="presParOf" srcId="{A748A055-8273-447B-9C6A-BC807838314F}" destId="{F0CD2541-BB28-40B8-9A6C-B6310C3EB013}" srcOrd="2" destOrd="0" presId="urn:microsoft.com/office/officeart/2018/2/layout/IconLabelList"/>
    <dgm:cxn modelId="{CC2A5690-1EBC-4FB1-8EC0-389DCFB0B277}" type="presParOf" srcId="{4B36A7EA-0D2A-4207-B625-7C95EA66747D}" destId="{64E95092-0171-43AE-9C90-2ACA18C6CC89}" srcOrd="3" destOrd="0" presId="urn:microsoft.com/office/officeart/2018/2/layout/IconLabelList"/>
    <dgm:cxn modelId="{F065FAEC-772E-4386-83CA-852EDF609166}" type="presParOf" srcId="{4B36A7EA-0D2A-4207-B625-7C95EA66747D}" destId="{40FB30A5-C28D-471F-9A07-716286AA6301}" srcOrd="4" destOrd="0" presId="urn:microsoft.com/office/officeart/2018/2/layout/IconLabelList"/>
    <dgm:cxn modelId="{0DB8A49E-BE83-45D2-965E-9D56508E9433}" type="presParOf" srcId="{40FB30A5-C28D-471F-9A07-716286AA6301}" destId="{8B96DE2D-58FF-4B76-A1CB-EBFAE7B08147}" srcOrd="0" destOrd="0" presId="urn:microsoft.com/office/officeart/2018/2/layout/IconLabelList"/>
    <dgm:cxn modelId="{CB75C5F7-75E9-432A-A61E-99CFDB00ECAA}" type="presParOf" srcId="{40FB30A5-C28D-471F-9A07-716286AA6301}" destId="{CB966F93-D002-4B7B-A0F8-1D36FD4444AA}" srcOrd="1" destOrd="0" presId="urn:microsoft.com/office/officeart/2018/2/layout/IconLabelList"/>
    <dgm:cxn modelId="{72EAC5D5-8DF9-4C81-8B09-D0857B7D57E4}" type="presParOf" srcId="{40FB30A5-C28D-471F-9A07-716286AA6301}" destId="{FCE3DD66-316E-49D2-AC0A-0C5BD63F1C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A446E-2B53-47FE-98FD-4AC3EA50B50E}">
      <dsp:nvSpPr>
        <dsp:cNvPr id="0" name=""/>
        <dsp:cNvSpPr/>
      </dsp:nvSpPr>
      <dsp:spPr>
        <a:xfrm>
          <a:off x="1286" y="462080"/>
          <a:ext cx="1620561" cy="972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Team members roles and responsibilities</a:t>
          </a:r>
        </a:p>
      </dsp:txBody>
      <dsp:txXfrm>
        <a:off x="1286" y="462080"/>
        <a:ext cx="1620561" cy="972336"/>
      </dsp:txXfrm>
    </dsp:sp>
    <dsp:sp modelId="{50ABC19C-0AAA-42C1-8BB8-18E2CD46B7B0}">
      <dsp:nvSpPr>
        <dsp:cNvPr id="0" name=""/>
        <dsp:cNvSpPr/>
      </dsp:nvSpPr>
      <dsp:spPr>
        <a:xfrm>
          <a:off x="1783903" y="462080"/>
          <a:ext cx="1620561" cy="972336"/>
        </a:xfrm>
        <a:prstGeom prst="rect">
          <a:avLst/>
        </a:prstGeom>
        <a:solidFill>
          <a:schemeClr val="accent5">
            <a:hueOff val="24383"/>
            <a:satOff val="2323"/>
            <a:lumOff val="-9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Improvements made from professor feedback</a:t>
          </a:r>
        </a:p>
      </dsp:txBody>
      <dsp:txXfrm>
        <a:off x="1783903" y="462080"/>
        <a:ext cx="1620561" cy="972336"/>
      </dsp:txXfrm>
    </dsp:sp>
    <dsp:sp modelId="{FD041C40-E77B-4615-8C33-FA489D93DC27}">
      <dsp:nvSpPr>
        <dsp:cNvPr id="0" name=""/>
        <dsp:cNvSpPr/>
      </dsp:nvSpPr>
      <dsp:spPr>
        <a:xfrm>
          <a:off x="3566520" y="462080"/>
          <a:ext cx="1620561" cy="972336"/>
        </a:xfrm>
        <a:prstGeom prst="rect">
          <a:avLst/>
        </a:prstGeom>
        <a:solidFill>
          <a:schemeClr val="accent5">
            <a:hueOff val="48766"/>
            <a:satOff val="4646"/>
            <a:lumOff val="-19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description</a:t>
          </a:r>
        </a:p>
      </dsp:txBody>
      <dsp:txXfrm>
        <a:off x="3566520" y="462080"/>
        <a:ext cx="1620561" cy="972336"/>
      </dsp:txXfrm>
    </dsp:sp>
    <dsp:sp modelId="{DC81C1E9-FE98-49CE-B6E9-05870311D0DC}">
      <dsp:nvSpPr>
        <dsp:cNvPr id="0" name=""/>
        <dsp:cNvSpPr/>
      </dsp:nvSpPr>
      <dsp:spPr>
        <a:xfrm>
          <a:off x="5349137" y="462080"/>
          <a:ext cx="1620561" cy="972336"/>
        </a:xfrm>
        <a:prstGeom prst="rect">
          <a:avLst/>
        </a:prstGeom>
        <a:solidFill>
          <a:schemeClr val="accent5">
            <a:hueOff val="73148"/>
            <a:satOff val="6970"/>
            <a:lumOff val="-29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Team working agreement</a:t>
          </a:r>
        </a:p>
      </dsp:txBody>
      <dsp:txXfrm>
        <a:off x="5349137" y="462080"/>
        <a:ext cx="1620561" cy="972336"/>
      </dsp:txXfrm>
    </dsp:sp>
    <dsp:sp modelId="{EA67C590-6303-468F-B30A-9A1589902842}">
      <dsp:nvSpPr>
        <dsp:cNvPr id="0" name=""/>
        <dsp:cNvSpPr/>
      </dsp:nvSpPr>
      <dsp:spPr>
        <a:xfrm>
          <a:off x="7131754" y="462080"/>
          <a:ext cx="1620561" cy="972336"/>
        </a:xfrm>
        <a:prstGeom prst="rect">
          <a:avLst/>
        </a:prstGeom>
        <a:solidFill>
          <a:schemeClr val="accent5">
            <a:hueOff val="97531"/>
            <a:satOff val="9293"/>
            <a:lumOff val="-3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Personas</a:t>
          </a:r>
        </a:p>
      </dsp:txBody>
      <dsp:txXfrm>
        <a:off x="7131754" y="462080"/>
        <a:ext cx="1620561" cy="972336"/>
      </dsp:txXfrm>
    </dsp:sp>
    <dsp:sp modelId="{BD692DB4-11F2-465C-973A-32AE4C5BD663}">
      <dsp:nvSpPr>
        <dsp:cNvPr id="0" name=""/>
        <dsp:cNvSpPr/>
      </dsp:nvSpPr>
      <dsp:spPr>
        <a:xfrm>
          <a:off x="8914371" y="462080"/>
          <a:ext cx="1620561" cy="972336"/>
        </a:xfrm>
        <a:prstGeom prst="rect">
          <a:avLst/>
        </a:prstGeom>
        <a:solidFill>
          <a:schemeClr val="accent5">
            <a:hueOff val="121914"/>
            <a:satOff val="11616"/>
            <a:lumOff val="-4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MVP</a:t>
          </a:r>
        </a:p>
      </dsp:txBody>
      <dsp:txXfrm>
        <a:off x="8914371" y="462080"/>
        <a:ext cx="1620561" cy="972336"/>
      </dsp:txXfrm>
    </dsp:sp>
    <dsp:sp modelId="{6E6D1220-D3B5-4A89-97CA-3F8FCBE41713}">
      <dsp:nvSpPr>
        <dsp:cNvPr id="0" name=""/>
        <dsp:cNvSpPr/>
      </dsp:nvSpPr>
      <dsp:spPr>
        <a:xfrm>
          <a:off x="1286" y="1596473"/>
          <a:ext cx="1620561" cy="972336"/>
        </a:xfrm>
        <a:prstGeom prst="rect">
          <a:avLst/>
        </a:prstGeom>
        <a:solidFill>
          <a:schemeClr val="accent5">
            <a:hueOff val="146297"/>
            <a:satOff val="13939"/>
            <a:lumOff val="-58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Technologies</a:t>
          </a:r>
        </a:p>
      </dsp:txBody>
      <dsp:txXfrm>
        <a:off x="1286" y="1596473"/>
        <a:ext cx="1620561" cy="972336"/>
      </dsp:txXfrm>
    </dsp:sp>
    <dsp:sp modelId="{BD091169-6325-45A2-B3D5-FD79FAA685CB}">
      <dsp:nvSpPr>
        <dsp:cNvPr id="0" name=""/>
        <dsp:cNvSpPr/>
      </dsp:nvSpPr>
      <dsp:spPr>
        <a:xfrm>
          <a:off x="1783903" y="1596473"/>
          <a:ext cx="1620561" cy="972336"/>
        </a:xfrm>
        <a:prstGeom prst="rect">
          <a:avLst/>
        </a:prstGeom>
        <a:solidFill>
          <a:schemeClr val="accent5">
            <a:hueOff val="170679"/>
            <a:satOff val="16263"/>
            <a:lumOff val="-67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Algorithm</a:t>
          </a:r>
        </a:p>
      </dsp:txBody>
      <dsp:txXfrm>
        <a:off x="1783903" y="1596473"/>
        <a:ext cx="1620561" cy="972336"/>
      </dsp:txXfrm>
    </dsp:sp>
    <dsp:sp modelId="{D9C8AC54-E1A8-4E27-A7AC-5EE5DF43170B}">
      <dsp:nvSpPr>
        <dsp:cNvPr id="0" name=""/>
        <dsp:cNvSpPr/>
      </dsp:nvSpPr>
      <dsp:spPr>
        <a:xfrm>
          <a:off x="3566520" y="1596473"/>
          <a:ext cx="1620561" cy="972336"/>
        </a:xfrm>
        <a:prstGeom prst="rect">
          <a:avLst/>
        </a:prstGeom>
        <a:solidFill>
          <a:schemeClr val="accent5">
            <a:hueOff val="195062"/>
            <a:satOff val="18586"/>
            <a:lumOff val="-77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Diagrams</a:t>
          </a:r>
        </a:p>
      </dsp:txBody>
      <dsp:txXfrm>
        <a:off x="3566520" y="1596473"/>
        <a:ext cx="1620561" cy="972336"/>
      </dsp:txXfrm>
    </dsp:sp>
    <dsp:sp modelId="{43408E32-AAA0-47D3-A983-E1F9AAEB3152}">
      <dsp:nvSpPr>
        <dsp:cNvPr id="0" name=""/>
        <dsp:cNvSpPr/>
      </dsp:nvSpPr>
      <dsp:spPr>
        <a:xfrm>
          <a:off x="5349137" y="1596473"/>
          <a:ext cx="1620561" cy="972336"/>
        </a:xfrm>
        <a:prstGeom prst="rect">
          <a:avLst/>
        </a:prstGeom>
        <a:solidFill>
          <a:schemeClr val="accent5">
            <a:hueOff val="219445"/>
            <a:satOff val="20909"/>
            <a:lumOff val="-87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Sprint 4 Recap</a:t>
          </a:r>
        </a:p>
      </dsp:txBody>
      <dsp:txXfrm>
        <a:off x="5349137" y="1596473"/>
        <a:ext cx="1620561" cy="972336"/>
      </dsp:txXfrm>
    </dsp:sp>
    <dsp:sp modelId="{69E6A5DF-811D-4B8A-B728-D5628A82769F}">
      <dsp:nvSpPr>
        <dsp:cNvPr id="0" name=""/>
        <dsp:cNvSpPr/>
      </dsp:nvSpPr>
      <dsp:spPr>
        <a:xfrm>
          <a:off x="7131754" y="1596473"/>
          <a:ext cx="1620561" cy="972336"/>
        </a:xfrm>
        <a:prstGeom prst="rect">
          <a:avLst/>
        </a:prstGeom>
        <a:solidFill>
          <a:schemeClr val="accent5">
            <a:hueOff val="243828"/>
            <a:satOff val="23232"/>
            <a:lumOff val="-96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Product Backlog</a:t>
          </a:r>
        </a:p>
      </dsp:txBody>
      <dsp:txXfrm>
        <a:off x="7131754" y="1596473"/>
        <a:ext cx="1620561" cy="972336"/>
      </dsp:txXfrm>
    </dsp:sp>
    <dsp:sp modelId="{11A63471-EBEE-4E44-9720-F32729458ADA}">
      <dsp:nvSpPr>
        <dsp:cNvPr id="0" name=""/>
        <dsp:cNvSpPr/>
      </dsp:nvSpPr>
      <dsp:spPr>
        <a:xfrm>
          <a:off x="8914371" y="1596473"/>
          <a:ext cx="1620561" cy="972336"/>
        </a:xfrm>
        <a:prstGeom prst="rect">
          <a:avLst/>
        </a:prstGeom>
        <a:solidFill>
          <a:schemeClr val="accent5">
            <a:hueOff val="268210"/>
            <a:satOff val="25556"/>
            <a:lumOff val="-106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Sprint 5 Backlog</a:t>
          </a:r>
        </a:p>
      </dsp:txBody>
      <dsp:txXfrm>
        <a:off x="8914371" y="1596473"/>
        <a:ext cx="1620561" cy="972336"/>
      </dsp:txXfrm>
    </dsp:sp>
    <dsp:sp modelId="{70DA9F24-4886-416B-A920-F1354EEF14BB}">
      <dsp:nvSpPr>
        <dsp:cNvPr id="0" name=""/>
        <dsp:cNvSpPr/>
      </dsp:nvSpPr>
      <dsp:spPr>
        <a:xfrm>
          <a:off x="1286" y="2730865"/>
          <a:ext cx="1620561" cy="972336"/>
        </a:xfrm>
        <a:prstGeom prst="rect">
          <a:avLst/>
        </a:prstGeom>
        <a:solidFill>
          <a:schemeClr val="accent5">
            <a:hueOff val="292593"/>
            <a:satOff val="27879"/>
            <a:lumOff val="-11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Metrics</a:t>
          </a:r>
        </a:p>
      </dsp:txBody>
      <dsp:txXfrm>
        <a:off x="1286" y="2730865"/>
        <a:ext cx="1620561" cy="972336"/>
      </dsp:txXfrm>
    </dsp:sp>
    <dsp:sp modelId="{726C8573-50E7-47A1-92A1-9BEFB418D621}">
      <dsp:nvSpPr>
        <dsp:cNvPr id="0" name=""/>
        <dsp:cNvSpPr/>
      </dsp:nvSpPr>
      <dsp:spPr>
        <a:xfrm>
          <a:off x="1783903" y="2730865"/>
          <a:ext cx="1620561" cy="972336"/>
        </a:xfrm>
        <a:prstGeom prst="rect">
          <a:avLst/>
        </a:prstGeom>
        <a:solidFill>
          <a:schemeClr val="accent5">
            <a:hueOff val="316976"/>
            <a:satOff val="30202"/>
            <a:lumOff val="-125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Retrospective</a:t>
          </a:r>
        </a:p>
      </dsp:txBody>
      <dsp:txXfrm>
        <a:off x="1783903" y="2730865"/>
        <a:ext cx="1620561" cy="972336"/>
      </dsp:txXfrm>
    </dsp:sp>
    <dsp:sp modelId="{DD8D9A7C-B3C3-4B67-B51D-5E6A2A9476D5}">
      <dsp:nvSpPr>
        <dsp:cNvPr id="0" name=""/>
        <dsp:cNvSpPr/>
      </dsp:nvSpPr>
      <dsp:spPr>
        <a:xfrm>
          <a:off x="3566520" y="2730865"/>
          <a:ext cx="1620561" cy="972336"/>
        </a:xfrm>
        <a:prstGeom prst="rect">
          <a:avLst/>
        </a:prstGeom>
        <a:solidFill>
          <a:schemeClr val="accent5">
            <a:hueOff val="341359"/>
            <a:satOff val="32525"/>
            <a:lumOff val="-135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Sprint 6</a:t>
          </a:r>
        </a:p>
      </dsp:txBody>
      <dsp:txXfrm>
        <a:off x="3566520" y="2730865"/>
        <a:ext cx="1620561" cy="972336"/>
      </dsp:txXfrm>
    </dsp:sp>
    <dsp:sp modelId="{3D977574-6AB8-4983-944E-0B2760042968}">
      <dsp:nvSpPr>
        <dsp:cNvPr id="0" name=""/>
        <dsp:cNvSpPr/>
      </dsp:nvSpPr>
      <dsp:spPr>
        <a:xfrm>
          <a:off x="5349137" y="2730865"/>
          <a:ext cx="1620561" cy="972336"/>
        </a:xfrm>
        <a:prstGeom prst="rect">
          <a:avLst/>
        </a:prstGeom>
        <a:solidFill>
          <a:schemeClr val="accent5">
            <a:hueOff val="365741"/>
            <a:satOff val="34849"/>
            <a:lumOff val="-145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Project Demo </a:t>
          </a:r>
        </a:p>
      </dsp:txBody>
      <dsp:txXfrm>
        <a:off x="5349137" y="2730865"/>
        <a:ext cx="1620561" cy="972336"/>
      </dsp:txXfrm>
    </dsp:sp>
    <dsp:sp modelId="{033D7461-D556-42C1-BC2D-339E9123BB15}">
      <dsp:nvSpPr>
        <dsp:cNvPr id="0" name=""/>
        <dsp:cNvSpPr/>
      </dsp:nvSpPr>
      <dsp:spPr>
        <a:xfrm>
          <a:off x="7131754" y="2730865"/>
          <a:ext cx="1620561" cy="972336"/>
        </a:xfrm>
        <a:prstGeom prst="rect">
          <a:avLst/>
        </a:prstGeom>
        <a:solidFill>
          <a:schemeClr val="accent5">
            <a:hueOff val="390124"/>
            <a:satOff val="37172"/>
            <a:lumOff val="-155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Github link</a:t>
          </a:r>
        </a:p>
      </dsp:txBody>
      <dsp:txXfrm>
        <a:off x="7131754" y="2730865"/>
        <a:ext cx="1620561" cy="972336"/>
      </dsp:txXfrm>
    </dsp:sp>
    <dsp:sp modelId="{58CB0834-C701-41BE-9D3E-FF77B41C5518}">
      <dsp:nvSpPr>
        <dsp:cNvPr id="0" name=""/>
        <dsp:cNvSpPr/>
      </dsp:nvSpPr>
      <dsp:spPr>
        <a:xfrm>
          <a:off x="8914371" y="2730865"/>
          <a:ext cx="1620561" cy="972336"/>
        </a:xfrm>
        <a:prstGeom prst="rect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Live application Demo</a:t>
          </a:r>
        </a:p>
      </dsp:txBody>
      <dsp:txXfrm>
        <a:off x="8914371" y="2730865"/>
        <a:ext cx="1620561" cy="9723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3131F-7B1B-4AA5-B101-41B288BCCC3E}">
      <dsp:nvSpPr>
        <dsp:cNvPr id="0" name=""/>
        <dsp:cNvSpPr/>
      </dsp:nvSpPr>
      <dsp:spPr>
        <a:xfrm>
          <a:off x="793721" y="1202275"/>
          <a:ext cx="1069800" cy="1069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ADBA3-866C-4ED5-89CB-61F1F8D4A059}">
      <dsp:nvSpPr>
        <dsp:cNvPr id="0" name=""/>
        <dsp:cNvSpPr/>
      </dsp:nvSpPr>
      <dsp:spPr>
        <a:xfrm>
          <a:off x="139954" y="2620330"/>
          <a:ext cx="2377334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Team meetings helped one another out with tasks.</a:t>
          </a:r>
        </a:p>
      </dsp:txBody>
      <dsp:txXfrm>
        <a:off x="139954" y="2620330"/>
        <a:ext cx="2377334" cy="900000"/>
      </dsp:txXfrm>
    </dsp:sp>
    <dsp:sp modelId="{2A19C04A-3F40-4E48-BFAB-AF7C46661983}">
      <dsp:nvSpPr>
        <dsp:cNvPr id="0" name=""/>
        <dsp:cNvSpPr/>
      </dsp:nvSpPr>
      <dsp:spPr>
        <a:xfrm>
          <a:off x="3587088" y="1202275"/>
          <a:ext cx="1069800" cy="1069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20FE7-DC18-45A3-9CCC-21638E443870}">
      <dsp:nvSpPr>
        <dsp:cNvPr id="0" name=""/>
        <dsp:cNvSpPr/>
      </dsp:nvSpPr>
      <dsp:spPr>
        <a:xfrm>
          <a:off x="2933321" y="2620330"/>
          <a:ext cx="2377334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Tasks were clearly defined and assigned on the first day of starting the sprints</a:t>
          </a:r>
        </a:p>
      </dsp:txBody>
      <dsp:txXfrm>
        <a:off x="2933321" y="2620330"/>
        <a:ext cx="2377334" cy="900000"/>
      </dsp:txXfrm>
    </dsp:sp>
    <dsp:sp modelId="{BF705967-40A6-4079-922F-383D9BB90598}">
      <dsp:nvSpPr>
        <dsp:cNvPr id="0" name=""/>
        <dsp:cNvSpPr/>
      </dsp:nvSpPr>
      <dsp:spPr>
        <a:xfrm>
          <a:off x="6380456" y="1202275"/>
          <a:ext cx="1069800" cy="1069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CCC67-B251-4D2B-8B76-FD95C8D06FFB}">
      <dsp:nvSpPr>
        <dsp:cNvPr id="0" name=""/>
        <dsp:cNvSpPr/>
      </dsp:nvSpPr>
      <dsp:spPr>
        <a:xfrm>
          <a:off x="5726689" y="2641849"/>
          <a:ext cx="2377334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found best fitting libraries to work on for object detection</a:t>
          </a:r>
        </a:p>
      </dsp:txBody>
      <dsp:txXfrm>
        <a:off x="5726689" y="2641849"/>
        <a:ext cx="2377334" cy="900000"/>
      </dsp:txXfrm>
    </dsp:sp>
    <dsp:sp modelId="{78037D85-1331-4D8E-A627-D2635C0B40CB}">
      <dsp:nvSpPr>
        <dsp:cNvPr id="0" name=""/>
        <dsp:cNvSpPr/>
      </dsp:nvSpPr>
      <dsp:spPr>
        <a:xfrm>
          <a:off x="9173823" y="1202275"/>
          <a:ext cx="1069800" cy="10698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4D474-B86A-4D19-A81C-FC2F6004AF98}">
      <dsp:nvSpPr>
        <dsp:cNvPr id="0" name=""/>
        <dsp:cNvSpPr/>
      </dsp:nvSpPr>
      <dsp:spPr>
        <a:xfrm>
          <a:off x="8487796" y="2674123"/>
          <a:ext cx="2377334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finished the presentation on time.</a:t>
          </a:r>
        </a:p>
      </dsp:txBody>
      <dsp:txXfrm>
        <a:off x="8487796" y="2674123"/>
        <a:ext cx="2377334" cy="90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D20C4-A51C-4A8E-84F8-D5C4938ECA3D}">
      <dsp:nvSpPr>
        <dsp:cNvPr id="0" name=""/>
        <dsp:cNvSpPr/>
      </dsp:nvSpPr>
      <dsp:spPr>
        <a:xfrm>
          <a:off x="1044734" y="647093"/>
          <a:ext cx="1476183" cy="1476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9B8C1-06EC-4F6A-80E9-193D249E46AC}">
      <dsp:nvSpPr>
        <dsp:cNvPr id="0" name=""/>
        <dsp:cNvSpPr/>
      </dsp:nvSpPr>
      <dsp:spPr>
        <a:xfrm>
          <a:off x="142622" y="2558669"/>
          <a:ext cx="3280408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Due to the difference in time zone, we were lacking communication often. Most of our tasks got delayed because of it</a:t>
          </a:r>
          <a:r>
            <a:rPr lang="en-US" sz="1400" kern="1200" dirty="0"/>
            <a:t>.</a:t>
          </a:r>
        </a:p>
      </dsp:txBody>
      <dsp:txXfrm>
        <a:off x="142622" y="2558669"/>
        <a:ext cx="3280408" cy="990000"/>
      </dsp:txXfrm>
    </dsp:sp>
    <dsp:sp modelId="{61620170-DE53-41A7-B0B7-5F5BEDA98FE5}">
      <dsp:nvSpPr>
        <dsp:cNvPr id="0" name=""/>
        <dsp:cNvSpPr/>
      </dsp:nvSpPr>
      <dsp:spPr>
        <a:xfrm>
          <a:off x="4899214" y="647093"/>
          <a:ext cx="1476183" cy="1476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FEC1B-F085-4EFD-8BCE-595CE8D3242F}">
      <dsp:nvSpPr>
        <dsp:cNvPr id="0" name=""/>
        <dsp:cNvSpPr/>
      </dsp:nvSpPr>
      <dsp:spPr>
        <a:xfrm>
          <a:off x="3997101" y="2558669"/>
          <a:ext cx="3280408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deadline on when things need to be completed and getting updates on it in every meeting was not met.</a:t>
          </a:r>
        </a:p>
      </dsp:txBody>
      <dsp:txXfrm>
        <a:off x="3997101" y="2558669"/>
        <a:ext cx="3280408" cy="990000"/>
      </dsp:txXfrm>
    </dsp:sp>
    <dsp:sp modelId="{35C052BB-9D0E-4D69-ABCF-A982B83A9D1E}">
      <dsp:nvSpPr>
        <dsp:cNvPr id="0" name=""/>
        <dsp:cNvSpPr/>
      </dsp:nvSpPr>
      <dsp:spPr>
        <a:xfrm>
          <a:off x="8753693" y="647093"/>
          <a:ext cx="1476183" cy="1476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5073E-C382-4382-A05C-D2824CCF9888}">
      <dsp:nvSpPr>
        <dsp:cNvPr id="0" name=""/>
        <dsp:cNvSpPr/>
      </dsp:nvSpPr>
      <dsp:spPr>
        <a:xfrm>
          <a:off x="7851581" y="2558669"/>
          <a:ext cx="3280408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Not staying on schedule. Some of the members of the team are still procrastinating.</a:t>
          </a:r>
        </a:p>
      </dsp:txBody>
      <dsp:txXfrm>
        <a:off x="7851581" y="2558669"/>
        <a:ext cx="3280408" cy="99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3C86B-6740-496F-B833-2D5EAA8BB70E}">
      <dsp:nvSpPr>
        <dsp:cNvPr id="0" name=""/>
        <dsp:cNvSpPr/>
      </dsp:nvSpPr>
      <dsp:spPr>
        <a:xfrm>
          <a:off x="1236752" y="644256"/>
          <a:ext cx="1304437" cy="1304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19E37-3685-4284-AF85-3CD8BF4E4383}">
      <dsp:nvSpPr>
        <dsp:cNvPr id="0" name=""/>
        <dsp:cNvSpPr/>
      </dsp:nvSpPr>
      <dsp:spPr>
        <a:xfrm>
          <a:off x="439595" y="2357919"/>
          <a:ext cx="28987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Team members need to take more self-initiative.</a:t>
          </a:r>
        </a:p>
      </dsp:txBody>
      <dsp:txXfrm>
        <a:off x="439595" y="2357919"/>
        <a:ext cx="2898750" cy="1012500"/>
      </dsp:txXfrm>
    </dsp:sp>
    <dsp:sp modelId="{C7A408C3-79C5-4E96-9288-C7ED1EB9E8A1}">
      <dsp:nvSpPr>
        <dsp:cNvPr id="0" name=""/>
        <dsp:cNvSpPr/>
      </dsp:nvSpPr>
      <dsp:spPr>
        <a:xfrm>
          <a:off x="4642784" y="644256"/>
          <a:ext cx="1304437" cy="1304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D2541-BB28-40B8-9A6C-B6310C3EB013}">
      <dsp:nvSpPr>
        <dsp:cNvPr id="0" name=""/>
        <dsp:cNvSpPr/>
      </dsp:nvSpPr>
      <dsp:spPr>
        <a:xfrm>
          <a:off x="3845628" y="2357919"/>
          <a:ext cx="28987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should split the deadlines into 2 different dates for drafts and final drafts.</a:t>
          </a:r>
        </a:p>
      </dsp:txBody>
      <dsp:txXfrm>
        <a:off x="3845628" y="2357919"/>
        <a:ext cx="2898750" cy="1012500"/>
      </dsp:txXfrm>
    </dsp:sp>
    <dsp:sp modelId="{8B96DE2D-58FF-4B76-A1CB-EBFAE7B08147}">
      <dsp:nvSpPr>
        <dsp:cNvPr id="0" name=""/>
        <dsp:cNvSpPr/>
      </dsp:nvSpPr>
      <dsp:spPr>
        <a:xfrm>
          <a:off x="8048816" y="644256"/>
          <a:ext cx="1304437" cy="1304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3DD66-316E-49D2-AC0A-0C5BD63F1CC4}">
      <dsp:nvSpPr>
        <dsp:cNvPr id="0" name=""/>
        <dsp:cNvSpPr/>
      </dsp:nvSpPr>
      <dsp:spPr>
        <a:xfrm>
          <a:off x="7251660" y="2357919"/>
          <a:ext cx="28987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Have everyone bring up at least one idea/item issue in weekly planned meetings.</a:t>
          </a:r>
        </a:p>
      </dsp:txBody>
      <dsp:txXfrm>
        <a:off x="7251660" y="2357919"/>
        <a:ext cx="2898750" cy="101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6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5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5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25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4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0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7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40" r:id="rId8"/>
    <p:sldLayoutId id="2147483741" r:id="rId9"/>
    <p:sldLayoutId id="2147483742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asyway1.atlassian.net/browse/DCS-41?atlOrigin=eyJpIjoiYzgwYTQ0ZjEyNzQzNGJhN2JmNjEyZTM0NmRhZWZhNjIiLCJwIjoic2hlZXRzLWppcmEifQ" TargetMode="External"/><Relationship Id="rId3" Type="http://schemas.openxmlformats.org/officeDocument/2006/relationships/hyperlink" Target="https://easyway1.atlassian.net/browse/DCS-64?atlOrigin=eyJpIjoiYzgwYTQ0ZjEyNzQzNGJhN2JmNjEyZTM0NmRhZWZhNjIiLCJwIjoic2hlZXRzLWppcmEifQ" TargetMode="External"/><Relationship Id="rId7" Type="http://schemas.openxmlformats.org/officeDocument/2006/relationships/hyperlink" Target="https://easyway1.atlassian.net/browse/DCS-45?atlOrigin=eyJpIjoiYzgwYTQ0ZjEyNzQzNGJhN2JmNjEyZTM0NmRhZWZhNjIiLCJwIjoic2hlZXRzLWppcmEifQ" TargetMode="External"/><Relationship Id="rId2" Type="http://schemas.openxmlformats.org/officeDocument/2006/relationships/hyperlink" Target="https://easyway1.atlassian.net/browse/DCS-65?atlOrigin=eyJpIjoiYzgwYTQ0ZjEyNzQzNGJhN2JmNjEyZTM0NmRhZWZhNjIiLCJwIjoic2hlZXRzLWppcmEif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asyway1.atlassian.net/browse/DCS-61?atlOrigin=eyJpIjoiYzgwYTQ0ZjEyNzQzNGJhN2JmNjEyZTM0NmRhZWZhNjIiLCJwIjoic2hlZXRzLWppcmEifQ" TargetMode="External"/><Relationship Id="rId11" Type="http://schemas.openxmlformats.org/officeDocument/2006/relationships/hyperlink" Target="https://easyway1.atlassian.net/browse/DCS-38?atlOrigin=eyJpIjoiYzgwYTQ0ZjEyNzQzNGJhN2JmNjEyZTM0NmRhZWZhNjIiLCJwIjoic2hlZXRzLWppcmEifQ" TargetMode="External"/><Relationship Id="rId5" Type="http://schemas.openxmlformats.org/officeDocument/2006/relationships/hyperlink" Target="https://easyway1.atlassian.net/browse/DCS-62?atlOrigin=eyJpIjoiYzgwYTQ0ZjEyNzQzNGJhN2JmNjEyZTM0NmRhZWZhNjIiLCJwIjoic2hlZXRzLWppcmEifQ" TargetMode="External"/><Relationship Id="rId10" Type="http://schemas.openxmlformats.org/officeDocument/2006/relationships/hyperlink" Target="https://easyway1.atlassian.net/browse/DCS-39?atlOrigin=eyJpIjoiYzgwYTQ0ZjEyNzQzNGJhN2JmNjEyZTM0NmRhZWZhNjIiLCJwIjoic2hlZXRzLWppcmEifQ" TargetMode="External"/><Relationship Id="rId4" Type="http://schemas.openxmlformats.org/officeDocument/2006/relationships/hyperlink" Target="https://easyway1.atlassian.net/browse/DCS-63?atlOrigin=eyJpIjoiYzgwYTQ0ZjEyNzQzNGJhN2JmNjEyZTM0NmRhZWZhNjIiLCJwIjoic2hlZXRzLWppcmEifQ" TargetMode="External"/><Relationship Id="rId9" Type="http://schemas.openxmlformats.org/officeDocument/2006/relationships/hyperlink" Target="https://easyway1.atlassian.net/browse/DCS-40?atlOrigin=eyJpIjoiYzgwYTQ0ZjEyNzQzNGJhN2JmNjEyZTM0NmRhZWZhNjIiLCJwIjoic2hlZXRzLWppcmEif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way1.atlassian.net/browse/DCS-35?atlOrigin=eyJpIjoiYzgwYTQ0ZjEyNzQzNGJhN2JmNjEyZTM0NmRhZWZhNjIiLCJwIjoic2hlZXRzLWppcmEifQ" TargetMode="External"/><Relationship Id="rId2" Type="http://schemas.openxmlformats.org/officeDocument/2006/relationships/hyperlink" Target="https://easyway1.atlassian.net/browse/DCS-37?atlOrigin=eyJpIjoiYzgwYTQ0ZjEyNzQzNGJhN2JmNjEyZTM0NmRhZWZhNjIiLCJwIjoic2hlZXRzLWppcmEif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asyway1.atlassian.net/browse/DCS-32?atlOrigin=eyJpIjoiYzgwYTQ0ZjEyNzQzNGJhN2JmNjEyZTM0NmRhZWZhNjIiLCJwIjoic2hlZXRzLWppcmEifQ" TargetMode="External"/><Relationship Id="rId4" Type="http://schemas.openxmlformats.org/officeDocument/2006/relationships/hyperlink" Target="https://easyway1.atlassian.net/browse/DCS-33?atlOrigin=eyJpIjoiYzgwYTQ0ZjEyNzQzNGJhN2JmNjEyZTM0NmRhZWZhNjIiLCJwIjoic2hlZXRzLWppcmEifQ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way1.atlassian.net/browse/DCS-46?atlOrigin=eyJpIjoiYzgwYTQ0ZjEyNzQzNGJhN2JmNjEyZTM0NmRhZWZhNjIiLCJwIjoic2hlZXRzLWppcmEifQ" TargetMode="External"/><Relationship Id="rId2" Type="http://schemas.openxmlformats.org/officeDocument/2006/relationships/hyperlink" Target="https://easyway1.atlassian.net/browse/DCS-57?atlOrigin=eyJpIjoiYzgwYTQ0ZjEyNzQzNGJhN2JmNjEyZTM0NmRhZWZhNjIiLCJwIjoic2hlZXRzLWppcmEif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asyway1.atlassian.net/browse/DCS-42?atlOrigin=eyJpIjoiYzgwYTQ0ZjEyNzQzNGJhN2JmNjEyZTM0NmRhZWZhNjIiLCJwIjoic2hlZXRzLWppcmEifQ" TargetMode="External"/><Relationship Id="rId5" Type="http://schemas.openxmlformats.org/officeDocument/2006/relationships/hyperlink" Target="https://easyway1.atlassian.net/browse/DCS-43?atlOrigin=eyJpIjoiYzgwYTQ0ZjEyNzQzNGJhN2JmNjEyZTM0NmRhZWZhNjIiLCJwIjoic2hlZXRzLWppcmEifQ" TargetMode="External"/><Relationship Id="rId4" Type="http://schemas.openxmlformats.org/officeDocument/2006/relationships/hyperlink" Target="https://easyway1.atlassian.net/browse/DCS-44?atlOrigin=eyJpIjoiYzgwYTQ0ZjEyNzQzNGJhN2JmNjEyZTM0NmRhZWZhNjIiLCJwIjoic2hlZXRzLWppcmEifQ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way1.atlassian.net/browse/DCS-46?atlOrigin=eyJpIjoiYzgwYTQ0ZjEyNzQzNGJhN2JmNjEyZTM0NmRhZWZhNjIiLCJwIjoic2hlZXRzLWppcmEifQ" TargetMode="External"/><Relationship Id="rId2" Type="http://schemas.openxmlformats.org/officeDocument/2006/relationships/hyperlink" Target="https://easyway1.atlassian.net/browse/DCS-57?atlOrigin=eyJpIjoiYzgwYTQ0ZjEyNzQzNGJhN2JmNjEyZTM0NmRhZWZhNjIiLCJwIjoic2hlZXRzLWppcmEif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asyway1.atlassian.net/browse/DCS-42?atlOrigin=eyJpIjoiYzgwYTQ0ZjEyNzQzNGJhN2JmNjEyZTM0NmRhZWZhNjIiLCJwIjoic2hlZXRzLWppcmEifQ" TargetMode="External"/><Relationship Id="rId5" Type="http://schemas.openxmlformats.org/officeDocument/2006/relationships/hyperlink" Target="https://easyway1.atlassian.net/browse/DCS-43?atlOrigin=eyJpIjoiYzgwYTQ0ZjEyNzQzNGJhN2JmNjEyZTM0NmRhZWZhNjIiLCJwIjoic2hlZXRzLWppcmEifQ" TargetMode="External"/><Relationship Id="rId4" Type="http://schemas.openxmlformats.org/officeDocument/2006/relationships/hyperlink" Target="https://easyway1.atlassian.net/browse/DCS-44?atlOrigin=eyJpIjoiYzgwYTQ0ZjEyNzQzNGJhN2JmNjEyZTM0NmRhZWZhNjIiLCJwIjoic2hlZXRzLWppcmEifQ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way1.atlassian.net/browse/DCS-64?atlOrigin=eyJpIjoiYzgwYTQ0ZjEyNzQzNGJhN2JmNjEyZTM0NmRhZWZhNjIiLCJwIjoic2hlZXRzLWppcmEifQ" TargetMode="External"/><Relationship Id="rId2" Type="http://schemas.openxmlformats.org/officeDocument/2006/relationships/hyperlink" Target="https://easyway1.atlassian.net/browse/DCS-65?atlOrigin=eyJpIjoiYzgwYTQ0ZjEyNzQzNGJhN2JmNjEyZTM0NmRhZWZhNjIiLCJwIjoic2hlZXRzLWppcmEif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asyway1.atlassian.net/browse/DCS-61?atlOrigin=eyJpIjoiYzgwYTQ0ZjEyNzQzNGJhN2JmNjEyZTM0NmRhZWZhNjIiLCJwIjoic2hlZXRzLWppcmEifQ" TargetMode="External"/><Relationship Id="rId5" Type="http://schemas.openxmlformats.org/officeDocument/2006/relationships/hyperlink" Target="https://easyway1.atlassian.net/browse/DCS-62?atlOrigin=eyJpIjoiYzgwYTQ0ZjEyNzQzNGJhN2JmNjEyZTM0NmRhZWZhNjIiLCJwIjoic2hlZXRzLWppcmEifQ" TargetMode="External"/><Relationship Id="rId4" Type="http://schemas.openxmlformats.org/officeDocument/2006/relationships/hyperlink" Target="https://easyway1.atlassian.net/browse/DCS-63?atlOrigin=eyJpIjoiYzgwYTQ0ZjEyNzQzNGJhN2JmNjEyZTM0NmRhZWZhNjIiLCJwIjoic2hlZXRzLWppcmEifQ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harma67/EasyWay/blob/main/ProjectDocs/Artifacts/EasyWay%20Technical%20Paper.pdf" TargetMode="External"/><Relationship Id="rId2" Type="http://schemas.openxmlformats.org/officeDocument/2006/relationships/hyperlink" Target="https://github.com/ksharma67/EasyWay/wik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sharma67/EasyWay/blob/main/ProjectDocs/Artifacts/API%20Documentation.pdf" TargetMode="External"/><Relationship Id="rId4" Type="http://schemas.openxmlformats.org/officeDocument/2006/relationships/hyperlink" Target="https://github.com/ksharma67/EasyWay/blob/main/ProjectDocs/Artifacts/Installation%20Manual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sharma67/EasyWay/wiki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F3F1-1488-B971-774B-F58999082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201" y="1541558"/>
            <a:ext cx="3177528" cy="13237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EasyWay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F22A8-1CEF-66B5-ED33-C5A315135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999" y="2781298"/>
            <a:ext cx="3234883" cy="2667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 i="1" dirty="0"/>
              <a:t>Sprint 5</a:t>
            </a:r>
          </a:p>
          <a:p>
            <a:r>
              <a:rPr lang="en-US" sz="1800" b="1" i="1" dirty="0"/>
              <a:t>Subject: CS692</a:t>
            </a:r>
          </a:p>
          <a:p>
            <a:r>
              <a:rPr lang="en-US" sz="1800" b="1" i="1" dirty="0"/>
              <a:t>Computer Science Project 2</a:t>
            </a:r>
          </a:p>
          <a:p>
            <a:r>
              <a:rPr lang="en-US" sz="1800" b="1" i="1" dirty="0"/>
              <a:t>Designed By:</a:t>
            </a:r>
          </a:p>
          <a:p>
            <a:r>
              <a:rPr lang="en-US" sz="1800" b="1" i="1" dirty="0"/>
              <a:t>Vidisha Vijay Sawant</a:t>
            </a:r>
          </a:p>
        </p:txBody>
      </p:sp>
      <p:pic>
        <p:nvPicPr>
          <p:cNvPr id="6" name="Video 5" title="Railway In The City">
            <a:hlinkClick r:id="" action="ppaction://media"/>
            <a:extLst>
              <a:ext uri="{FF2B5EF4-FFF2-40B4-BE49-F238E27FC236}">
                <a16:creationId xmlns:a16="http://schemas.microsoft.com/office/drawing/2014/main" id="{4AF46E7C-2402-D3FB-3F29-2DA8C0A3F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7888" y="1295402"/>
            <a:ext cx="7848904" cy="441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0ABFC-16AE-92D6-C4E9-F7356E47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1" y="102679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Persona 1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2B2456C-E2EE-3653-6255-4A2F0DCE9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71600" y="1428242"/>
            <a:ext cx="9180576" cy="50894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287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A9F8-44C2-489A-C80C-4A1AF404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202753"/>
            <a:ext cx="10895106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Persona 2</a:t>
            </a:r>
          </a:p>
        </p:txBody>
      </p:sp>
      <p:pic>
        <p:nvPicPr>
          <p:cNvPr id="4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995F81E9-EDBC-3A75-58F6-6E617D0C8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5959" y="1433082"/>
            <a:ext cx="9180576" cy="51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7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6DE9-6F76-E18C-605C-4687B9CA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216013"/>
            <a:ext cx="10895106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Persona 3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437662D-F08D-E422-6FAF-DF7CDC0E2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71543" y="1411566"/>
            <a:ext cx="9248913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00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F879AA-100E-7185-D1BE-F1D2F1D2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016"/>
            <a:ext cx="5638800" cy="1875416"/>
          </a:xfrm>
        </p:spPr>
        <p:txBody>
          <a:bodyPr>
            <a:normAutofit/>
          </a:bodyPr>
          <a:lstStyle/>
          <a:p>
            <a:r>
              <a:rPr lang="en-US" dirty="0"/>
              <a:t>Minimal Viable Product (MVP)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C6A7D-D50B-1EA5-B0EF-6421F07B8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2" y="2205318"/>
            <a:ext cx="5641485" cy="4075048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Homepage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Service Catalog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Cancel Booking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Registration – Customer and Professional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Login – Customer and Professional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Book – Calendar and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Booking Confirmation via email or in-app</a:t>
            </a:r>
          </a:p>
        </p:txBody>
      </p:sp>
      <p:pic>
        <p:nvPicPr>
          <p:cNvPr id="5" name="Picture 4" descr="Calculator and folders">
            <a:extLst>
              <a:ext uri="{FF2B5EF4-FFF2-40B4-BE49-F238E27FC236}">
                <a16:creationId xmlns:a16="http://schemas.microsoft.com/office/drawing/2014/main" id="{78481909-E143-7182-0153-20523596D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07" r="34045" b="-1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47DF-909B-2A05-0C07-8D20AC83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Minimal Viable Product (MVP)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D42135-3216-6B5D-771A-8EFD51A3A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59" t="16489" r="40919" b="6410"/>
          <a:stretch/>
        </p:blipFill>
        <p:spPr>
          <a:xfrm>
            <a:off x="3721932" y="2514601"/>
            <a:ext cx="1531319" cy="3662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A6FA7A-72B0-C5DA-6303-F9C54295F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23" y="2514600"/>
            <a:ext cx="1633233" cy="3662362"/>
          </a:xfrm>
          <a:prstGeom prst="rect">
            <a:avLst/>
          </a:prstGeom>
        </p:spPr>
      </p:pic>
      <p:pic>
        <p:nvPicPr>
          <p:cNvPr id="6" name="Content Placeholder 20" descr="A screenshot of a computer&#10;&#10;Description automatically generated">
            <a:extLst>
              <a:ext uri="{FF2B5EF4-FFF2-40B4-BE49-F238E27FC236}">
                <a16:creationId xmlns:a16="http://schemas.microsoft.com/office/drawing/2014/main" id="{A4317677-425E-C3C4-A563-A2F1E83D1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20" t="14418" r="40918" b="8539"/>
          <a:stretch/>
        </p:blipFill>
        <p:spPr>
          <a:xfrm>
            <a:off x="5308128" y="2514601"/>
            <a:ext cx="1617554" cy="3662362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77CE7D-757C-16F5-CD39-4454B0697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20" t="14182" r="40918" b="8720"/>
          <a:stretch/>
        </p:blipFill>
        <p:spPr>
          <a:xfrm>
            <a:off x="6980559" y="2514601"/>
            <a:ext cx="1617554" cy="366236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2118F1-46C9-0C5B-93F4-FFC8F04B4A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18" t="14218" r="44946" b="5099"/>
          <a:stretch/>
        </p:blipFill>
        <p:spPr>
          <a:xfrm>
            <a:off x="8652990" y="2514601"/>
            <a:ext cx="743448" cy="3662362"/>
          </a:xfrm>
          <a:prstGeom prst="rect">
            <a:avLst/>
          </a:prstGeom>
        </p:spPr>
      </p:pic>
      <p:pic>
        <p:nvPicPr>
          <p:cNvPr id="9" name="Content Placeholder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FB63F1-869E-B12F-F852-C6CE0142193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7"/>
          <a:srcRect l="44153" t="13024" r="45119" b="6910"/>
          <a:stretch/>
        </p:blipFill>
        <p:spPr>
          <a:xfrm>
            <a:off x="9451314" y="2514601"/>
            <a:ext cx="705557" cy="36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1F833-B0CA-0320-B9C6-3A0FD8C09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Technologies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198641-DCAF-5FB3-761B-A09D5084E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57" y="567942"/>
            <a:ext cx="5359558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44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E0C0-B4F3-5A53-97C5-1E6679ED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605" y="282133"/>
            <a:ext cx="9588790" cy="11308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Algorithms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AE28614C-3715-A8F3-84B4-CAFFA7F83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8" y="2205277"/>
            <a:ext cx="10862333" cy="1575038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AFE29F-BC7C-59B4-5AAE-EE61035AD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39" y="4339575"/>
            <a:ext cx="6465594" cy="15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5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2442-80DF-CB60-8C22-37ECFE83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432337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Diagrams</a:t>
            </a:r>
          </a:p>
        </p:txBody>
      </p:sp>
      <p:pic>
        <p:nvPicPr>
          <p:cNvPr id="6" name="Graphic 5" descr="Visio Diagram">
            <a:extLst>
              <a:ext uri="{FF2B5EF4-FFF2-40B4-BE49-F238E27FC236}">
                <a16:creationId xmlns:a16="http://schemas.microsoft.com/office/drawing/2014/main" id="{6240B392-74CA-0AFD-89E2-4F2B85EA6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905" y="567942"/>
            <a:ext cx="5716862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37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2442-80DF-CB60-8C22-37ECFE83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9941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Conceptual Architecture Diagram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5A789D-FA5C-5122-E27B-19BCC228E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27763" y="1728788"/>
            <a:ext cx="6907907" cy="47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2442-80DF-CB60-8C22-37ECFE83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694" y="2514600"/>
            <a:ext cx="3654612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ERD Diagram</a:t>
            </a:r>
          </a:p>
        </p:txBody>
      </p:sp>
      <p:pic>
        <p:nvPicPr>
          <p:cNvPr id="4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A810784-28BF-E0A3-1A6E-75D8F2CBC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7" y="239101"/>
            <a:ext cx="7415507" cy="62177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rgbClr val="E0DACC"/>
              </a:gs>
              <a:gs pos="83000">
                <a:srgbClr val="E0DACC"/>
              </a:gs>
              <a:gs pos="100000">
                <a:srgbClr val="E0DACC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46362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F8A6-ADAD-AFEA-34B2-5D7BBA83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205" y="1020267"/>
            <a:ext cx="4919472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/>
              <a:t>Agenda</a:t>
            </a:r>
          </a:p>
        </p:txBody>
      </p:sp>
      <p:pic>
        <p:nvPicPr>
          <p:cNvPr id="5" name="Graphic 4" descr="Checklist outline">
            <a:extLst>
              <a:ext uri="{FF2B5EF4-FFF2-40B4-BE49-F238E27FC236}">
                <a16:creationId xmlns:a16="http://schemas.microsoft.com/office/drawing/2014/main" id="{1B44B2A4-89C0-393F-7B94-A6B9B24E6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94242" y="1020267"/>
            <a:ext cx="4817466" cy="48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1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2442-80DF-CB60-8C22-37ECFE83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614" y="1665514"/>
            <a:ext cx="3568692" cy="19920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/>
              <a:t>User Sequence Diagram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552958D3-0143-028A-179E-489D2D89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39" y="949115"/>
            <a:ext cx="7988654" cy="479674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rgbClr val="E0DACC"/>
              </a:gs>
              <a:gs pos="83000">
                <a:srgbClr val="E0DACC"/>
              </a:gs>
              <a:gs pos="100000">
                <a:srgbClr val="E0DACC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90948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2442-80DF-CB60-8C22-37ECFE83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137" y="2635752"/>
            <a:ext cx="3390068" cy="2129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Data Flow Diagram </a:t>
            </a:r>
            <a:br>
              <a:rPr lang="en-US" dirty="0"/>
            </a:br>
            <a:r>
              <a:rPr lang="en-US" dirty="0"/>
              <a:t>Level 0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EB9B61B-9F90-93FE-366F-62E4667C9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0" y="358621"/>
            <a:ext cx="7849277" cy="59804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rgbClr val="E0DACC"/>
              </a:gs>
              <a:gs pos="83000">
                <a:srgbClr val="E0DACC"/>
              </a:gs>
              <a:gs pos="100000">
                <a:srgbClr val="E0DACC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035833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557E-0EC9-6424-5A40-B31EA5694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39849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Algorithm Network Architecture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D8737D-D83B-4A1B-294E-7DB80C8E9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66" y="1352270"/>
            <a:ext cx="6348267" cy="526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80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Neat empty education desk">
            <a:extLst>
              <a:ext uri="{FF2B5EF4-FFF2-40B4-BE49-F238E27FC236}">
                <a16:creationId xmlns:a16="http://schemas.microsoft.com/office/drawing/2014/main" id="{150FCB34-432A-4D81-2E23-3608F44AF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4828C-A29B-2ADB-20F2-A0DD1BF1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11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Sprint 4 Recap</a:t>
            </a:r>
          </a:p>
        </p:txBody>
      </p:sp>
    </p:spTree>
    <p:extLst>
      <p:ext uri="{BB962C8B-B14F-4D97-AF65-F5344CB8AC3E}">
        <p14:creationId xmlns:p14="http://schemas.microsoft.com/office/powerpoint/2010/main" val="361329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BEA907F-B8CB-9DF7-2980-240D75ADA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95800-1CB1-EFF4-C2EC-67FA77E04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477210"/>
            <a:ext cx="11210925" cy="819320"/>
          </a:xfrm>
          <a:solidFill>
            <a:schemeClr val="bg2">
              <a:lumMod val="9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Booking Page</a:t>
            </a:r>
          </a:p>
        </p:txBody>
      </p:sp>
    </p:spTree>
    <p:extLst>
      <p:ext uri="{BB962C8B-B14F-4D97-AF65-F5344CB8AC3E}">
        <p14:creationId xmlns:p14="http://schemas.microsoft.com/office/powerpoint/2010/main" val="3580464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81F8-19DD-5486-4277-F503C98B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7" y="282706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My Booking Page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6DE3E5-E8B3-7125-66FE-DA79AFC19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286" y="1608269"/>
            <a:ext cx="8945427" cy="497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48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DE9A-1F3C-25E8-E630-A08CF3EF1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7" y="365760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Cancel Booking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2C36411-7DD8-A0D8-B32C-256C9E628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561" y="1691323"/>
            <a:ext cx="8672877" cy="48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12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8F53-8252-22E0-4CBB-4526C7D5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7" y="225699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Navigation Bar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FDD7192-325B-6291-F373-711DC62DC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688121" y="1551262"/>
            <a:ext cx="8815757" cy="50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21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9631-DB83-3AD7-505D-7FB2C8E34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91" y="381000"/>
            <a:ext cx="10003218" cy="2057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dirty="0"/>
              <a:t>Sprint 4 Vs Sprint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BB10-F887-3AF1-1450-3A182A1D3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1285" y="2514600"/>
            <a:ext cx="4680581" cy="3662363"/>
          </a:xfrm>
        </p:spPr>
        <p:txBody>
          <a:bodyPr>
            <a:normAutofit/>
          </a:bodyPr>
          <a:lstStyle/>
          <a:p>
            <a:r>
              <a:rPr lang="en-US" sz="3600" dirty="0"/>
              <a:t>Booking Page</a:t>
            </a:r>
          </a:p>
          <a:p>
            <a:r>
              <a:rPr lang="en-US" sz="3600" dirty="0"/>
              <a:t>Cancel Booking </a:t>
            </a:r>
          </a:p>
          <a:p>
            <a:r>
              <a:rPr lang="en-US" sz="3600" dirty="0"/>
              <a:t>Navigation Bar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4CAFC-02AA-0CE0-B662-667FFAE0D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0134" y="2514600"/>
            <a:ext cx="4680580" cy="3662363"/>
          </a:xfrm>
        </p:spPr>
        <p:txBody>
          <a:bodyPr>
            <a:normAutofit/>
          </a:bodyPr>
          <a:lstStyle/>
          <a:p>
            <a:r>
              <a:rPr lang="en-US" sz="3200" dirty="0"/>
              <a:t>Initial implementation of the object detection algorithm</a:t>
            </a:r>
          </a:p>
          <a:p>
            <a:r>
              <a:rPr lang="en-US" sz="3200" dirty="0"/>
              <a:t>New Backend Libraries</a:t>
            </a:r>
          </a:p>
        </p:txBody>
      </p:sp>
    </p:spTree>
    <p:extLst>
      <p:ext uri="{BB962C8B-B14F-4D97-AF65-F5344CB8AC3E}">
        <p14:creationId xmlns:p14="http://schemas.microsoft.com/office/powerpoint/2010/main" val="3121400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2003-E456-3718-1023-315FDF33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293914"/>
            <a:ext cx="10895106" cy="1059952"/>
          </a:xfrm>
        </p:spPr>
        <p:txBody>
          <a:bodyPr/>
          <a:lstStyle/>
          <a:p>
            <a:pPr algn="ctr"/>
            <a:r>
              <a:rPr lang="en-US" dirty="0"/>
              <a:t>Product Backlog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B0DD5DF-2DCB-2C77-A3DC-743804EB2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875799"/>
              </p:ext>
            </p:extLst>
          </p:nvPr>
        </p:nvGraphicFramePr>
        <p:xfrm>
          <a:off x="458694" y="1473609"/>
          <a:ext cx="11274612" cy="5217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88">
                  <a:extLst>
                    <a:ext uri="{9D8B030D-6E8A-4147-A177-3AD203B41FA5}">
                      <a16:colId xmlns:a16="http://schemas.microsoft.com/office/drawing/2014/main" val="1690232298"/>
                    </a:ext>
                  </a:extLst>
                </a:gridCol>
                <a:gridCol w="1829258">
                  <a:extLst>
                    <a:ext uri="{9D8B030D-6E8A-4147-A177-3AD203B41FA5}">
                      <a16:colId xmlns:a16="http://schemas.microsoft.com/office/drawing/2014/main" val="1316695308"/>
                    </a:ext>
                  </a:extLst>
                </a:gridCol>
                <a:gridCol w="7897266">
                  <a:extLst>
                    <a:ext uri="{9D8B030D-6E8A-4147-A177-3AD203B41FA5}">
                      <a16:colId xmlns:a16="http://schemas.microsoft.com/office/drawing/2014/main" val="4195898452"/>
                    </a:ext>
                  </a:extLst>
                </a:gridCol>
              </a:tblGrid>
              <a:tr h="336953">
                <a:tc>
                  <a:txBody>
                    <a:bodyPr/>
                    <a:lstStyle/>
                    <a:p>
                      <a:r>
                        <a:rPr lang="en-US" dirty="0"/>
                        <a:t>Issue Type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83057"/>
                  </a:ext>
                </a:extLst>
              </a:tr>
              <a:tr h="336953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DCS-65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Object Detection Model Accuracy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95961"/>
                  </a:ext>
                </a:extLst>
              </a:tr>
              <a:tr h="336953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DCS-64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customer, I want to able to search on the webpage, So that I can find necessary information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77151"/>
                  </a:ext>
                </a:extLst>
              </a:tr>
              <a:tr h="336953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DCS-63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customer I want to be able to recover my account customer ID/Name So that I will be able to access my account in case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forgot the account.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845024"/>
                  </a:ext>
                </a:extLst>
              </a:tr>
              <a:tr h="336953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DCS-62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customer I want to able to recover the passwords to my account So that I will be able to access my account in case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forgot password.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7627"/>
                  </a:ext>
                </a:extLst>
              </a:tr>
              <a:tr h="336953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DCS-61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customer, I want to email customer service So that I can get my issue resolved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74292"/>
                  </a:ext>
                </a:extLst>
              </a:tr>
              <a:tr h="336953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DCS-45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customer I want to browse all the professional home services provided. So that I have a list to select the service I want.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40836"/>
                  </a:ext>
                </a:extLst>
              </a:tr>
              <a:tr h="336953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DCS-41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customer I want to able to submit feedback So that the website owners can consider my opinion or concern during future website updates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205384"/>
                  </a:ext>
                </a:extLst>
              </a:tr>
              <a:tr h="336953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DCS-40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customer, I want to be able to access quick services near me So that I will be able to book an urgent situation at my house.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311369"/>
                  </a:ext>
                </a:extLst>
              </a:tr>
              <a:tr h="336953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DCS-39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 a customer I want to be access the services according to categories such as water, furniture, beauty, </a:t>
                      </a:r>
                      <a:r>
                        <a:rPr lang="en-US" sz="1400" dirty="0" err="1"/>
                        <a:t>etc</a:t>
                      </a:r>
                      <a:r>
                        <a:rPr lang="en-US" sz="1400" dirty="0"/>
                        <a:t> So that I will be able to access the see the services available and who the professionals 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87608"/>
                  </a:ext>
                </a:extLst>
              </a:tr>
              <a:tr h="336953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DCS-38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customer I want to be directly able to contact the technician via call/text So that I will be able to have a better service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75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A4DF-E218-5999-1785-2B1EFBF0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91" y="381000"/>
            <a:ext cx="10003218" cy="20574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EC8761-8840-027E-FC77-AB2D6C031F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98788"/>
              </p:ext>
            </p:extLst>
          </p:nvPr>
        </p:nvGraphicFramePr>
        <p:xfrm>
          <a:off x="817581" y="2011680"/>
          <a:ext cx="10536219" cy="4165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130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D623-28D5-5632-CCE3-5EB6A24E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52" y="365760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Product Backlog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60B9142-DBE2-4B2E-2B24-7DC8489BF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133501"/>
              </p:ext>
            </p:extLst>
          </p:nvPr>
        </p:nvGraphicFramePr>
        <p:xfrm>
          <a:off x="491351" y="1797351"/>
          <a:ext cx="11472049" cy="2563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921">
                  <a:extLst>
                    <a:ext uri="{9D8B030D-6E8A-4147-A177-3AD203B41FA5}">
                      <a16:colId xmlns:a16="http://schemas.microsoft.com/office/drawing/2014/main" val="1620251281"/>
                    </a:ext>
                  </a:extLst>
                </a:gridCol>
                <a:gridCol w="1509300">
                  <a:extLst>
                    <a:ext uri="{9D8B030D-6E8A-4147-A177-3AD203B41FA5}">
                      <a16:colId xmlns:a16="http://schemas.microsoft.com/office/drawing/2014/main" val="1465925009"/>
                    </a:ext>
                  </a:extLst>
                </a:gridCol>
                <a:gridCol w="8588828">
                  <a:extLst>
                    <a:ext uri="{9D8B030D-6E8A-4147-A177-3AD203B41FA5}">
                      <a16:colId xmlns:a16="http://schemas.microsoft.com/office/drawing/2014/main" val="2151546639"/>
                    </a:ext>
                  </a:extLst>
                </a:gridCol>
              </a:tblGrid>
              <a:tr h="368603">
                <a:tc>
                  <a:txBody>
                    <a:bodyPr/>
                    <a:lstStyle/>
                    <a:p>
                      <a:r>
                        <a:rPr lang="en-US" dirty="0"/>
                        <a:t>Issue Type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830398"/>
                  </a:ext>
                </a:extLst>
              </a:tr>
              <a:tr h="368603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DCS-37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customer, I want to be able to prepone or postpone my booked service So that I can expect the professional on some other date or time.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835468"/>
                  </a:ext>
                </a:extLst>
              </a:tr>
              <a:tr h="368603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DCS-35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customer, I want to be able to add multiple address So that I can use them to schedule a service for my office.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45605"/>
                  </a:ext>
                </a:extLst>
              </a:tr>
              <a:tr h="3686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Story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u="sng">
                          <a:solidFill>
                            <a:srgbClr val="1155CC"/>
                          </a:solidFill>
                          <a:effectLst/>
                          <a:hlinkClick r:id="rId4"/>
                        </a:rPr>
                        <a:t>DCS-33</a:t>
                      </a:r>
                      <a:endParaRPr lang="en-US" sz="1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As a customer, I want to browse the service list So that I can get some information what does this particular service do.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172931866"/>
                  </a:ext>
                </a:extLst>
              </a:tr>
              <a:tr h="36860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Story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u="sng">
                          <a:solidFill>
                            <a:srgbClr val="1155CC"/>
                          </a:solidFill>
                          <a:effectLst/>
                          <a:hlinkClick r:id="rId5"/>
                        </a:rPr>
                        <a:t>DCS-32</a:t>
                      </a:r>
                      <a:endParaRPr lang="en-US" sz="16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As a signed-in customer I want to able to comment on a blog post So that I can get feedback on issues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400541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958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BA0A-9F97-1316-3DB7-0C088F0C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Sprint 5 Backlog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BFABE60-892D-7C64-FB7C-2CDC6DEB8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42514"/>
              </p:ext>
            </p:extLst>
          </p:nvPr>
        </p:nvGraphicFramePr>
        <p:xfrm>
          <a:off x="616857" y="1945640"/>
          <a:ext cx="11379200" cy="270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1461095948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3026965398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1606981832"/>
                    </a:ext>
                  </a:extLst>
                </a:gridCol>
                <a:gridCol w="1643743">
                  <a:extLst>
                    <a:ext uri="{9D8B030D-6E8A-4147-A177-3AD203B41FA5}">
                      <a16:colId xmlns:a16="http://schemas.microsoft.com/office/drawing/2014/main" val="4007915912"/>
                    </a:ext>
                  </a:extLst>
                </a:gridCol>
              </a:tblGrid>
              <a:tr h="441234">
                <a:tc>
                  <a:txBody>
                    <a:bodyPr/>
                    <a:lstStyle/>
                    <a:p>
                      <a:r>
                        <a:rPr lang="en-US" dirty="0"/>
                        <a:t>Issue Type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 Points Estimate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739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Task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DCS-57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Research on image classification ML algorithms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32693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Task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3"/>
                        </a:rPr>
                        <a:t>DCS-46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Designing an Object Detection Working Architecture Diagram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75654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Task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4"/>
                        </a:rPr>
                        <a:t>DCS-44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Developing an initial Object Detection Algorithm.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97564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Task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5"/>
                        </a:rPr>
                        <a:t>DCS-43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Installing Python v3, Numpy, cv2, matplotlib, torch, subprocess, os, time, argparse, time, and Tensorflow libraries in Backend.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53136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Task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 dirty="0">
                          <a:solidFill>
                            <a:srgbClr val="1155CC"/>
                          </a:solidFill>
                          <a:effectLst/>
                          <a:hlinkClick r:id="rId6"/>
                        </a:rPr>
                        <a:t>DCS-42</a:t>
                      </a:r>
                      <a:endParaRPr lang="en-US" u="sng" dirty="0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Designing an Object Detection Network Architecture Diagram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38028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090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66F0-21EA-2EAC-3E74-25F56A08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09" y="186651"/>
            <a:ext cx="10876474" cy="68905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Stories and Acceptance criteria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CD66D-99C9-5D27-7F21-F556C370867D}"/>
              </a:ext>
            </a:extLst>
          </p:cNvPr>
          <p:cNvSpPr txBox="1"/>
          <p:nvPr/>
        </p:nvSpPr>
        <p:spPr>
          <a:xfrm>
            <a:off x="990600" y="875704"/>
            <a:ext cx="1021079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User Stories And Acceptance Criteria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3E534B-E604-0296-EEC9-159CC6D25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073366"/>
              </p:ext>
            </p:extLst>
          </p:nvPr>
        </p:nvGraphicFramePr>
        <p:xfrm>
          <a:off x="990601" y="1245036"/>
          <a:ext cx="10210796" cy="541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2006">
                  <a:extLst>
                    <a:ext uri="{9D8B030D-6E8A-4147-A177-3AD203B41FA5}">
                      <a16:colId xmlns:a16="http://schemas.microsoft.com/office/drawing/2014/main" val="4069239874"/>
                    </a:ext>
                  </a:extLst>
                </a:gridCol>
                <a:gridCol w="7539205">
                  <a:extLst>
                    <a:ext uri="{9D8B030D-6E8A-4147-A177-3AD203B41FA5}">
                      <a16:colId xmlns:a16="http://schemas.microsoft.com/office/drawing/2014/main" val="1300750417"/>
                    </a:ext>
                  </a:extLst>
                </a:gridCol>
                <a:gridCol w="1079585">
                  <a:extLst>
                    <a:ext uri="{9D8B030D-6E8A-4147-A177-3AD203B41FA5}">
                      <a16:colId xmlns:a16="http://schemas.microsoft.com/office/drawing/2014/main" val="2881719700"/>
                    </a:ext>
                  </a:extLst>
                </a:gridCol>
              </a:tblGrid>
              <a:tr h="4479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User Story ID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Summary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Status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462243321"/>
                  </a:ext>
                </a:extLst>
              </a:tr>
              <a:tr h="37720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DCS-24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As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 a customer, 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I want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 to be able to cancel my booked service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So that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 I can not expect the professional to reach my home.</a:t>
                      </a:r>
                      <a:endParaRPr lang="en-US" sz="10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Done</a:t>
                      </a:r>
                    </a:p>
                    <a:p>
                      <a:pPr algn="ctr" rtl="0" fontAlgn="ctr"/>
                      <a:endParaRPr lang="en-US" sz="10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923635682"/>
                  </a:ext>
                </a:extLst>
              </a:tr>
              <a:tr h="612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effectLst/>
                        </a:rPr>
                        <a:t>Scenario</a:t>
                      </a:r>
                      <a:r>
                        <a:rPr lang="en-US" sz="1000" dirty="0">
                          <a:effectLst/>
                        </a:rPr>
                        <a:t>: customer want to cancel a booking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“</a:t>
                      </a:r>
                      <a:r>
                        <a:rPr lang="en-US" sz="1000" b="1" dirty="0">
                          <a:effectLst/>
                        </a:rPr>
                        <a:t>Given</a:t>
                      </a:r>
                      <a:r>
                        <a:rPr lang="en-US" sz="1000" dirty="0">
                          <a:effectLst/>
                        </a:rPr>
                        <a:t> I’m in a role of logged-in customer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When</a:t>
                      </a:r>
                      <a:r>
                        <a:rPr lang="en-US" sz="1000" dirty="0">
                          <a:effectLst/>
                        </a:rPr>
                        <a:t> I open the Booking History page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Then</a:t>
                      </a:r>
                      <a:r>
                        <a:rPr lang="en-US" sz="1000" dirty="0">
                          <a:effectLst/>
                        </a:rPr>
                        <a:t> the system shows me the confirmation tab for cancelling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And</a:t>
                      </a:r>
                      <a:r>
                        <a:rPr lang="en-US" sz="1000" dirty="0">
                          <a:effectLst/>
                        </a:rPr>
                        <a:t> when I click on Yes it should cancel my booked service.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465787"/>
                  </a:ext>
                </a:extLst>
              </a:tr>
              <a:tr h="37720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DCS-50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As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 a customer, 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I want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 to see the services booked by me 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So that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 I can track it.</a:t>
                      </a:r>
                      <a:endParaRPr lang="en-US" sz="10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Done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04301475"/>
                  </a:ext>
                </a:extLst>
              </a:tr>
              <a:tr h="4950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Scenario: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 Customer wants to track the appointment 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"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Given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 I'm a logged-in customer 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When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 already scheduled an appointment </a:t>
                      </a:r>
                      <a:b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Then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</a:rPr>
                        <a:t> I would be able to track the appointment date and time of the booking along with details of the technician.</a:t>
                      </a:r>
                      <a:endParaRPr lang="en-US" sz="1000" dirty="0">
                        <a:effectLst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146256"/>
                  </a:ext>
                </a:extLst>
              </a:tr>
              <a:tr h="38038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DCS-52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As</a:t>
                      </a:r>
                      <a:r>
                        <a:rPr lang="en-US" sz="1000" dirty="0">
                          <a:effectLst/>
                        </a:rPr>
                        <a:t> a customer,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I want </a:t>
                      </a:r>
                      <a:r>
                        <a:rPr lang="en-US" sz="1000" dirty="0">
                          <a:effectLst/>
                        </a:rPr>
                        <a:t>a navigation bar to go between pages, login and out, and search for specific events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So that </a:t>
                      </a:r>
                      <a:r>
                        <a:rPr lang="en-US" sz="1000" dirty="0">
                          <a:effectLst/>
                        </a:rPr>
                        <a:t>I may use the app more efficiently 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Done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1447874992"/>
                  </a:ext>
                </a:extLst>
              </a:tr>
              <a:tr h="601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Scenario: </a:t>
                      </a:r>
                      <a:r>
                        <a:rPr lang="en-US" sz="1000" dirty="0">
                          <a:effectLst/>
                        </a:rPr>
                        <a:t>Customer wants to navigate between pages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“Given </a:t>
                      </a:r>
                      <a:r>
                        <a:rPr lang="en-US" sz="1000" dirty="0">
                          <a:effectLst/>
                        </a:rPr>
                        <a:t>I’m in the role of a guest customer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When</a:t>
                      </a:r>
                      <a:r>
                        <a:rPr lang="en-US" sz="1000" dirty="0">
                          <a:effectLst/>
                        </a:rPr>
                        <a:t> I click on any tab on the header of the Landing Page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Then</a:t>
                      </a:r>
                      <a:r>
                        <a:rPr lang="en-US" sz="1000" dirty="0">
                          <a:effectLst/>
                        </a:rPr>
                        <a:t> the system should redirect me toward the clicked tab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And</a:t>
                      </a:r>
                      <a:r>
                        <a:rPr lang="en-US" sz="1000" dirty="0">
                          <a:effectLst/>
                        </a:rPr>
                        <a:t> the redirect page should be loaded.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076125"/>
                  </a:ext>
                </a:extLst>
              </a:tr>
              <a:tr h="37720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DCS-23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As</a:t>
                      </a:r>
                      <a:r>
                        <a:rPr lang="en-US" sz="1000" dirty="0">
                          <a:effectLst/>
                        </a:rPr>
                        <a:t> a customer, 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I want </a:t>
                      </a:r>
                      <a:r>
                        <a:rPr lang="en-US" sz="1000" dirty="0">
                          <a:effectLst/>
                        </a:rPr>
                        <a:t>to choose the date and time of the service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So that </a:t>
                      </a:r>
                      <a:r>
                        <a:rPr lang="en-US" sz="1000" dirty="0">
                          <a:effectLst/>
                        </a:rPr>
                        <a:t>it is available at my convenience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Done</a:t>
                      </a:r>
                    </a:p>
                  </a:txBody>
                  <a:tcPr marL="22860" marR="22860" marT="15240" marB="15240" anchor="ctr"/>
                </a:tc>
                <a:extLst>
                  <a:ext uri="{0D108BD9-81ED-4DB2-BD59-A6C34878D82A}">
                    <a16:rowId xmlns:a16="http://schemas.microsoft.com/office/drawing/2014/main" val="3463327698"/>
                  </a:ext>
                </a:extLst>
              </a:tr>
              <a:tr h="612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Scenario: </a:t>
                      </a:r>
                      <a:r>
                        <a:rPr lang="en-US" sz="1000" dirty="0">
                          <a:effectLst/>
                        </a:rPr>
                        <a:t>Customer wants to see the available date and time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“Given </a:t>
                      </a:r>
                      <a:r>
                        <a:rPr lang="en-US" sz="1000" dirty="0">
                          <a:effectLst/>
                        </a:rPr>
                        <a:t>I’m in the role of guest customer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When</a:t>
                      </a:r>
                      <a:r>
                        <a:rPr lang="en-US" sz="1000" dirty="0">
                          <a:effectLst/>
                        </a:rPr>
                        <a:t> I open the services catalog page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Then</a:t>
                      </a:r>
                      <a:r>
                        <a:rPr lang="en-US" sz="1000" dirty="0">
                          <a:effectLst/>
                        </a:rPr>
                        <a:t> I click on one of the services it redirects me to the booking page</a:t>
                      </a:r>
                    </a:p>
                    <a:p>
                      <a:pPr rtl="0" fontAlgn="ctr"/>
                      <a:r>
                        <a:rPr lang="en-US" sz="1000" b="1" dirty="0">
                          <a:effectLst/>
                        </a:rPr>
                        <a:t>And</a:t>
                      </a:r>
                      <a:r>
                        <a:rPr lang="en-US" sz="1000" dirty="0">
                          <a:effectLst/>
                        </a:rPr>
                        <a:t> I should be able to see the available dates and times to book.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74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864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A1F5A-F3A8-40DA-ADE6-E0B4D99C8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5800" y="0"/>
            <a:ext cx="7693152" cy="6858000"/>
            <a:chOff x="4495800" y="0"/>
            <a:chExt cx="7693152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DD0C04-CED1-41AA-B09D-56D69AC96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526FC46-8960-4F28-92D0-94C9F69A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43054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F79941-960A-A5D8-A10A-A98976F0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26" y="235489"/>
            <a:ext cx="10458899" cy="5314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Test Cases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99694CC-0A28-38A0-2246-640BA32F82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611932"/>
              </p:ext>
            </p:extLst>
          </p:nvPr>
        </p:nvGraphicFramePr>
        <p:xfrm>
          <a:off x="545640" y="968587"/>
          <a:ext cx="11154375" cy="5327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877">
                  <a:extLst>
                    <a:ext uri="{9D8B030D-6E8A-4147-A177-3AD203B41FA5}">
                      <a16:colId xmlns:a16="http://schemas.microsoft.com/office/drawing/2014/main" val="2168466135"/>
                    </a:ext>
                  </a:extLst>
                </a:gridCol>
                <a:gridCol w="730740">
                  <a:extLst>
                    <a:ext uri="{9D8B030D-6E8A-4147-A177-3AD203B41FA5}">
                      <a16:colId xmlns:a16="http://schemas.microsoft.com/office/drawing/2014/main" val="862048159"/>
                    </a:ext>
                  </a:extLst>
                </a:gridCol>
                <a:gridCol w="2528158">
                  <a:extLst>
                    <a:ext uri="{9D8B030D-6E8A-4147-A177-3AD203B41FA5}">
                      <a16:colId xmlns:a16="http://schemas.microsoft.com/office/drawing/2014/main" val="374865947"/>
                    </a:ext>
                  </a:extLst>
                </a:gridCol>
                <a:gridCol w="3109975">
                  <a:extLst>
                    <a:ext uri="{9D8B030D-6E8A-4147-A177-3AD203B41FA5}">
                      <a16:colId xmlns:a16="http://schemas.microsoft.com/office/drawing/2014/main" val="2884263789"/>
                    </a:ext>
                  </a:extLst>
                </a:gridCol>
                <a:gridCol w="1575885">
                  <a:extLst>
                    <a:ext uri="{9D8B030D-6E8A-4147-A177-3AD203B41FA5}">
                      <a16:colId xmlns:a16="http://schemas.microsoft.com/office/drawing/2014/main" val="2913392335"/>
                    </a:ext>
                  </a:extLst>
                </a:gridCol>
                <a:gridCol w="2700740">
                  <a:extLst>
                    <a:ext uri="{9D8B030D-6E8A-4147-A177-3AD203B41FA5}">
                      <a16:colId xmlns:a16="http://schemas.microsoft.com/office/drawing/2014/main" val="926733267"/>
                    </a:ext>
                  </a:extLst>
                </a:gridCol>
              </a:tblGrid>
              <a:tr h="279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</a:rPr>
                        <a:t>User Story ID</a:t>
                      </a:r>
                    </a:p>
                  </a:txBody>
                  <a:tcPr marL="3080" marR="3080" marT="2053" marB="205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</a:rPr>
                        <a:t>Unit to test</a:t>
                      </a:r>
                    </a:p>
                  </a:txBody>
                  <a:tcPr marL="3080" marR="3080" marT="2053" marB="205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</a:rPr>
                        <a:t>Assumptions</a:t>
                      </a:r>
                    </a:p>
                  </a:txBody>
                  <a:tcPr marL="3080" marR="3080" marT="2053" marB="205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</a:rPr>
                        <a:t>Test data</a:t>
                      </a:r>
                    </a:p>
                  </a:txBody>
                  <a:tcPr marL="3080" marR="3080" marT="2053" marB="205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</a:rPr>
                        <a:t>Steps to be executed</a:t>
                      </a:r>
                    </a:p>
                  </a:txBody>
                  <a:tcPr marL="3080" marR="3080" marT="2053" marB="205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</a:rPr>
                        <a:t>Expected Results</a:t>
                      </a:r>
                    </a:p>
                  </a:txBody>
                  <a:tcPr marL="3080" marR="3080" marT="2053" marB="205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166280"/>
                  </a:ext>
                </a:extLst>
              </a:tr>
              <a:tr h="142137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- 12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Login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Login should be successful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 b="1">
                          <a:effectLst/>
                        </a:rPr>
                        <a:t>Email</a:t>
                      </a:r>
                      <a:r>
                        <a:rPr lang="en-US" sz="800">
                          <a:effectLst/>
                        </a:rPr>
                        <a:t> - test@easyway.com, </a:t>
                      </a:r>
                      <a:r>
                        <a:rPr lang="en-US" sz="800" b="1">
                          <a:effectLst/>
                        </a:rPr>
                        <a:t>Password</a:t>
                      </a:r>
                      <a:r>
                        <a:rPr lang="en-US" sz="800">
                          <a:effectLst/>
                        </a:rPr>
                        <a:t> - test123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 -&gt; Login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Check results on entering valid User Id &amp; Password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3874923001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- 12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Login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It should show an error as "Invalid Username or Password"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 b="1">
                          <a:effectLst/>
                        </a:rPr>
                        <a:t>Email</a:t>
                      </a:r>
                      <a:r>
                        <a:rPr lang="en-US" sz="800">
                          <a:effectLst/>
                        </a:rPr>
                        <a:t> - test@easyway.com, </a:t>
                      </a:r>
                      <a:r>
                        <a:rPr lang="en-US" sz="800" b="1">
                          <a:effectLst/>
                        </a:rPr>
                        <a:t>Password</a:t>
                      </a:r>
                      <a:r>
                        <a:rPr lang="en-US" sz="800">
                          <a:effectLst/>
                        </a:rPr>
                        <a:t> - test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 -&gt; Login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Check results on entering Invalid User ID &amp; Password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1979268485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- 12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Login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It should show an error as "Invalid Username or Password"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 b="1">
                          <a:effectLst/>
                        </a:rPr>
                        <a:t>Email</a:t>
                      </a:r>
                      <a:r>
                        <a:rPr lang="en-US" sz="800">
                          <a:effectLst/>
                        </a:rPr>
                        <a:t> - easy@easyway.com, </a:t>
                      </a:r>
                      <a:r>
                        <a:rPr lang="en-US" sz="800" b="1">
                          <a:effectLst/>
                        </a:rPr>
                        <a:t>Password</a:t>
                      </a:r>
                      <a:r>
                        <a:rPr lang="en-US" sz="800">
                          <a:effectLst/>
                        </a:rPr>
                        <a:t> - test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 -&gt; Login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Check response when a User ID is Empty &amp; Login Button is pressed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990836072"/>
                  </a:ext>
                </a:extLst>
              </a:tr>
              <a:tr h="142137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- 13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Sign Up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Sign Up should be successful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 b="1">
                          <a:effectLst/>
                        </a:rPr>
                        <a:t>Email</a:t>
                      </a:r>
                      <a:r>
                        <a:rPr lang="en-US" sz="800">
                          <a:effectLst/>
                        </a:rPr>
                        <a:t> - any, </a:t>
                      </a:r>
                      <a:r>
                        <a:rPr lang="en-US" sz="800" b="1">
                          <a:effectLst/>
                        </a:rPr>
                        <a:t>Password</a:t>
                      </a:r>
                      <a:r>
                        <a:rPr lang="en-US" sz="800">
                          <a:effectLst/>
                        </a:rPr>
                        <a:t> - anything in between 8 to 16 char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 -&gt; Sign Up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Check results on entering valid User Id &amp; Password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3083149898"/>
                  </a:ext>
                </a:extLst>
              </a:tr>
              <a:tr h="142137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- 13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Sign Up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It should show an error as "Username already in use"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 b="1" dirty="0">
                          <a:effectLst/>
                        </a:rPr>
                        <a:t>Email</a:t>
                      </a:r>
                      <a:r>
                        <a:rPr lang="en-US" sz="800" dirty="0">
                          <a:effectLst/>
                        </a:rPr>
                        <a:t> - test@easyway.com, </a:t>
                      </a:r>
                      <a:r>
                        <a:rPr lang="en-US" sz="800" b="1" dirty="0">
                          <a:effectLst/>
                        </a:rPr>
                        <a:t>Password</a:t>
                      </a:r>
                      <a:r>
                        <a:rPr lang="en-US" sz="800" dirty="0">
                          <a:effectLst/>
                        </a:rPr>
                        <a:t> - test123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 -&gt; Sign Up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Check results on entering Already in Used User ID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3276686143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- 13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Sign Up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It should show an error as "Enter the Password with given parameters"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 b="1">
                          <a:effectLst/>
                        </a:rPr>
                        <a:t>Email</a:t>
                      </a:r>
                      <a:r>
                        <a:rPr lang="en-US" sz="800">
                          <a:effectLst/>
                        </a:rPr>
                        <a:t> - test@easyway.com, </a:t>
                      </a:r>
                      <a:r>
                        <a:rPr lang="en-US" sz="800" b="1">
                          <a:effectLst/>
                        </a:rPr>
                        <a:t>Password</a:t>
                      </a:r>
                      <a:r>
                        <a:rPr lang="en-US" sz="800">
                          <a:effectLst/>
                        </a:rPr>
                        <a:t> - test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 -&gt; Sign Up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Check response when a Password is containing all the given parameters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2083421866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- 49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Profile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Profile creation should be successful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 b="1">
                          <a:effectLst/>
                        </a:rPr>
                        <a:t>Email</a:t>
                      </a:r>
                      <a:r>
                        <a:rPr lang="en-US" sz="800">
                          <a:effectLst/>
                        </a:rPr>
                        <a:t> - test@easyway.com, </a:t>
                      </a:r>
                      <a:r>
                        <a:rPr lang="en-US" sz="800" b="1">
                          <a:effectLst/>
                        </a:rPr>
                        <a:t>Password</a:t>
                      </a:r>
                      <a:r>
                        <a:rPr lang="en-US" sz="800">
                          <a:effectLst/>
                        </a:rPr>
                        <a:t> - test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Homepage-&gt; Login-&gt; Profile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Check all the details filled with valid zip codes and phone numbers.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2947593578"/>
                  </a:ext>
                </a:extLst>
              </a:tr>
              <a:tr h="142137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- 49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Profile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Show an error with missing fields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 b="1">
                          <a:effectLst/>
                        </a:rPr>
                        <a:t>Email</a:t>
                      </a:r>
                      <a:r>
                        <a:rPr lang="en-US" sz="800">
                          <a:effectLst/>
                        </a:rPr>
                        <a:t> - , </a:t>
                      </a:r>
                      <a:r>
                        <a:rPr lang="en-US" sz="800" b="1">
                          <a:effectLst/>
                        </a:rPr>
                        <a:t>Password</a:t>
                      </a:r>
                      <a:r>
                        <a:rPr lang="en-US" sz="800">
                          <a:effectLst/>
                        </a:rPr>
                        <a:t> - test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Homepage-&gt; Login-&gt; Profile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Check to missing/mandatory fields*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388618088"/>
                  </a:ext>
                </a:extLst>
              </a:tr>
              <a:tr h="142137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- 18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Homepage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Services should be categorize and listed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localhost:4000/services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Check if the categories are correct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75308606"/>
                  </a:ext>
                </a:extLst>
              </a:tr>
              <a:tr h="142137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- 48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Services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Display service catalog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db.getCollection("catalog").find({});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MongoDB -&gt; use Easyway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>
                        <a:effectLst/>
                      </a:endParaRP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589043232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- 51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Professionals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Display list of professional 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db.getCollection("professional").find({});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MongoDB -&gt; use Easyway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>
                        <a:effectLst/>
                      </a:endParaRP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816756533"/>
                  </a:ext>
                </a:extLst>
              </a:tr>
              <a:tr h="417148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- 49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Customer 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Insert a customer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db.customer.insert({name:"customerName",customerEmail:customer@test.com, customerPassword:12345678, customerPassword2:12345678})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MongoDB -&gt; use Easyway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Create a new user in customer database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3312628150"/>
                  </a:ext>
                </a:extLst>
              </a:tr>
              <a:tr h="142137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- 49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Customer 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Display all the customers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db.getCollection("customers").find({});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MongoDB -&gt; use Easyway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>
                        <a:effectLst/>
                      </a:endParaRP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807281494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- 18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Homepage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Customers should be able to access the homepage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localhost:8080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Once directed with url, you will be first redirected to homepage. 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2368617721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- 0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Dummy Data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Display all collections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show collections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MongoDB -&gt; use Easyway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All tables should be listed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764772291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- 43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Forgot password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Should direct to the email to reset the password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>
                        <a:effectLst/>
                      </a:endParaRP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Homepage-&gt; Login -&gt; Forgot Password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Password Reset and directed to login page again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3782666770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 - 24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Homepage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Customer should be able to search the desired services on search box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>
                        <a:effectLst/>
                      </a:endParaRP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Homepage-&gt; Search box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 must provide the search box for user to search for desired services.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2981709673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Chatbot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Customer can interact and receive a response. 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>
                        <a:effectLst/>
                      </a:endParaRP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Homepage-&gt; Login-&gt; Book an Appointment-&gt; Chat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One the chat started both customers and professional can chat in it. 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1160881508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Chatbot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Customer should be able to book appointment just by interaction and chatting with the chatbot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>
                        <a:effectLst/>
                      </a:endParaRP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Homepage-&gt; Chatbot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 must provide the chatbot to clear all queries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2394639829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Homepage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solidFill>
                            <a:srgbClr val="23262B"/>
                          </a:solidFill>
                          <a:effectLst/>
                        </a:rPr>
                        <a:t>History displayed in search field should be relevant to logged in user only</a:t>
                      </a:r>
                      <a:endParaRPr lang="en-US" sz="800" b="0" dirty="0">
                        <a:solidFill>
                          <a:srgbClr val="23262B"/>
                        </a:solidFill>
                        <a:effectLst/>
                        <a:latin typeface="GothamRoundedBook"/>
                      </a:endParaRPr>
                    </a:p>
                  </a:txBody>
                  <a:tcPr marL="0" marR="0" marT="2053" marB="2053" anchor="b"/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>
                        <a:effectLst/>
                      </a:endParaRP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Homepage-&gt; Search box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dirty="0">
                          <a:effectLst/>
                        </a:rPr>
                        <a:t>Search box on Homepage must display relevant information previously searched by the user.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3164640821"/>
                  </a:ext>
                </a:extLst>
              </a:tr>
              <a:tr h="279643"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DCS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effectLst/>
                        </a:rPr>
                        <a:t>Service Page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Services should have filter option based on reviews and time arrive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>
                        <a:effectLst/>
                      </a:endParaRP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>
                          <a:effectLst/>
                        </a:rPr>
                        <a:t>Homepage -&gt;Services -&gt; Filter </a:t>
                      </a:r>
                    </a:p>
                  </a:txBody>
                  <a:tcPr marL="3080" marR="3080" marT="2053" marB="2053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 dirty="0">
                          <a:effectLst/>
                        </a:rPr>
                        <a:t>Check if the results after correctly filtered</a:t>
                      </a:r>
                    </a:p>
                  </a:txBody>
                  <a:tcPr marL="3080" marR="3080" marT="2053" marB="2053" anchor="ctr"/>
                </a:tc>
                <a:extLst>
                  <a:ext uri="{0D108BD9-81ED-4DB2-BD59-A6C34878D82A}">
                    <a16:rowId xmlns:a16="http://schemas.microsoft.com/office/drawing/2014/main" val="2188082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494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FD91-6DF9-158C-3CCD-CCD0E751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Stories \ Task Completed and Not Completed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B319171-9799-FBCE-8FAA-99667C2D5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579761"/>
              </p:ext>
            </p:extLst>
          </p:nvPr>
        </p:nvGraphicFramePr>
        <p:xfrm>
          <a:off x="577029" y="1691322"/>
          <a:ext cx="10976684" cy="3668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077">
                  <a:extLst>
                    <a:ext uri="{9D8B030D-6E8A-4147-A177-3AD203B41FA5}">
                      <a16:colId xmlns:a16="http://schemas.microsoft.com/office/drawing/2014/main" val="3046176426"/>
                    </a:ext>
                  </a:extLst>
                </a:gridCol>
                <a:gridCol w="1559859">
                  <a:extLst>
                    <a:ext uri="{9D8B030D-6E8A-4147-A177-3AD203B41FA5}">
                      <a16:colId xmlns:a16="http://schemas.microsoft.com/office/drawing/2014/main" val="1422081231"/>
                    </a:ext>
                  </a:extLst>
                </a:gridCol>
                <a:gridCol w="5905948">
                  <a:extLst>
                    <a:ext uri="{9D8B030D-6E8A-4147-A177-3AD203B41FA5}">
                      <a16:colId xmlns:a16="http://schemas.microsoft.com/office/drawing/2014/main" val="238525661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399405891"/>
                    </a:ext>
                  </a:extLst>
                </a:gridCol>
              </a:tblGrid>
              <a:tr h="552378">
                <a:tc>
                  <a:txBody>
                    <a:bodyPr/>
                    <a:lstStyle/>
                    <a:p>
                      <a:r>
                        <a:rPr lang="en-US" dirty="0"/>
                        <a:t>Issue Type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779551"/>
                  </a:ext>
                </a:extLst>
              </a:tr>
              <a:tr h="552378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Task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DCS-57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Research on image classification ML algorithms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35906208"/>
                  </a:ext>
                </a:extLst>
              </a:tr>
              <a:tr h="55237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Task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3"/>
                        </a:rPr>
                        <a:t>DCS-46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Designing an Object Detection Working Architecture Diagram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56382791"/>
                  </a:ext>
                </a:extLst>
              </a:tr>
              <a:tr h="55237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Task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4"/>
                        </a:rPr>
                        <a:t>DCS-44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Developing an initial Object Detection Algorithm.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3305163"/>
                  </a:ext>
                </a:extLst>
              </a:tr>
              <a:tr h="55237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Task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5"/>
                        </a:rPr>
                        <a:t>DCS-43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Installing Python v3, Numpy, cv2, matplotlib, torch, subprocess, os, time, argparse, time, and Tensorflow libraries in Backend.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01910775"/>
                  </a:ext>
                </a:extLst>
              </a:tr>
              <a:tr h="55237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Task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 dirty="0">
                          <a:solidFill>
                            <a:srgbClr val="1155CC"/>
                          </a:solidFill>
                          <a:effectLst/>
                          <a:hlinkClick r:id="rId6"/>
                        </a:rPr>
                        <a:t>DCS-42</a:t>
                      </a:r>
                      <a:endParaRPr lang="en-US" u="sng" dirty="0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Designing an Object Detection Network Architecture Diagram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49184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853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Calculator, pen, compass, money and a paper with graphs printed on it">
            <a:extLst>
              <a:ext uri="{FF2B5EF4-FFF2-40B4-BE49-F238E27FC236}">
                <a16:creationId xmlns:a16="http://schemas.microsoft.com/office/drawing/2014/main" id="{0499F019-15A0-F3B5-BDD8-345F83EDB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"/>
          <a:stretch/>
        </p:blipFill>
        <p:spPr>
          <a:xfrm>
            <a:off x="20" y="86056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62D60-A2D6-7E6E-8C02-657880C6C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917" y="3914528"/>
            <a:ext cx="4250856" cy="1321639"/>
          </a:xfrm>
          <a:solidFill>
            <a:schemeClr val="tx2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724725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EFF6-3221-825A-349E-0032D387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Velocity Chart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C7346C7-5212-7397-6AEF-D6CE5B510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447"/>
          <a:stretch/>
        </p:blipFill>
        <p:spPr>
          <a:xfrm>
            <a:off x="561494" y="1778408"/>
            <a:ext cx="11069011" cy="4186963"/>
          </a:xfrm>
        </p:spPr>
      </p:pic>
    </p:spTree>
    <p:extLst>
      <p:ext uri="{BB962C8B-B14F-4D97-AF65-F5344CB8AC3E}">
        <p14:creationId xmlns:p14="http://schemas.microsoft.com/office/powerpoint/2010/main" val="258198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B70E-CADE-DD18-F0F9-FB052B6D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Team Historical Velocity (Average)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661C7F-1C80-F915-179F-4F23E0CE49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44" y="1949450"/>
            <a:ext cx="7152312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843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821B-85F8-1F52-E38A-7DD1885E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Burndown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6A40B-01CE-AE84-501E-E086204D7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595" y="1691324"/>
            <a:ext cx="9793053" cy="4830520"/>
          </a:xfrm>
        </p:spPr>
      </p:pic>
    </p:spTree>
    <p:extLst>
      <p:ext uri="{BB962C8B-B14F-4D97-AF65-F5344CB8AC3E}">
        <p14:creationId xmlns:p14="http://schemas.microsoft.com/office/powerpoint/2010/main" val="177773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8278-AF8A-6883-4F39-E4DF9CB4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7" y="266995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Completed / Committed Ratio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FD86A4-7C8E-B255-2A06-DA03BC8C5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351" y="1579677"/>
            <a:ext cx="10274449" cy="5011328"/>
          </a:xfrm>
        </p:spPr>
      </p:pic>
    </p:spTree>
    <p:extLst>
      <p:ext uri="{BB962C8B-B14F-4D97-AF65-F5344CB8AC3E}">
        <p14:creationId xmlns:p14="http://schemas.microsoft.com/office/powerpoint/2010/main" val="168678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B3E-0DC2-357E-D041-FF18A621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Member Roles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9A893E1-927A-6DA1-1528-A032201AB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659" y="1745080"/>
            <a:ext cx="2814637" cy="3752849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3E80B91-A596-A8CC-81CB-6CBD9F2F5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3" t="31718" r="2787" b="30"/>
          <a:stretch/>
        </p:blipFill>
        <p:spPr>
          <a:xfrm>
            <a:off x="4797045" y="1731972"/>
            <a:ext cx="2814637" cy="3749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F5E68-D403-95AD-1EB4-9AF2FF7973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3"/>
          <a:stretch/>
        </p:blipFill>
        <p:spPr>
          <a:xfrm>
            <a:off x="8316519" y="1748889"/>
            <a:ext cx="3272101" cy="3749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28B750-4349-B054-C5FD-058FAA14F30A}"/>
              </a:ext>
            </a:extLst>
          </p:cNvPr>
          <p:cNvSpPr txBox="1"/>
          <p:nvPr/>
        </p:nvSpPr>
        <p:spPr>
          <a:xfrm>
            <a:off x="1148659" y="5686425"/>
            <a:ext cx="281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Vidisha Vijay Sawant</a:t>
            </a:r>
          </a:p>
          <a:p>
            <a:pPr algn="ctr"/>
            <a:r>
              <a:rPr lang="en-US" dirty="0"/>
              <a:t>Developer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60287-CFF2-0BF6-45A9-D46B2299C5B8}"/>
              </a:ext>
            </a:extLst>
          </p:cNvPr>
          <p:cNvSpPr txBox="1"/>
          <p:nvPr/>
        </p:nvSpPr>
        <p:spPr>
          <a:xfrm>
            <a:off x="4797045" y="5716451"/>
            <a:ext cx="281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Kshitij</a:t>
            </a:r>
            <a:r>
              <a:rPr lang="en-US" dirty="0"/>
              <a:t> Sharma</a:t>
            </a:r>
          </a:p>
          <a:p>
            <a:pPr algn="ctr"/>
            <a:r>
              <a:rPr lang="en-US" dirty="0"/>
              <a:t>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37709-C2B2-06C9-F7B2-A5BA5D7E1A3C}"/>
              </a:ext>
            </a:extLst>
          </p:cNvPr>
          <p:cNvSpPr txBox="1"/>
          <p:nvPr/>
        </p:nvSpPr>
        <p:spPr>
          <a:xfrm>
            <a:off x="8447147" y="5686425"/>
            <a:ext cx="294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Femina</a:t>
            </a:r>
            <a:r>
              <a:rPr lang="en-US" dirty="0"/>
              <a:t> </a:t>
            </a:r>
            <a:r>
              <a:rPr lang="en-US" dirty="0" err="1"/>
              <a:t>Baldha</a:t>
            </a:r>
            <a:endParaRPr lang="en-US" dirty="0"/>
          </a:p>
          <a:p>
            <a:pPr algn="ctr"/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470241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0DD92D-9879-A068-C222-2F94552F8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-5"/>
            <a:ext cx="12191980" cy="68566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3AADD-2F71-0181-4DD9-B7702A60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900" y="2294727"/>
            <a:ext cx="4952563" cy="28687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411036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12B335A1-0110-4D6F-BC0E-DCDCB432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05D9A1-5C36-49D4-8D83-8782DE1E1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C8D16-C3E9-4377-B192-9F3B9A86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0DB3EB-1808-357B-05CC-97E9BB17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945" y="619463"/>
            <a:ext cx="9795934" cy="135187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Went Well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0F1835E0-ED72-9F7A-C716-32A2B7ED2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822492"/>
              </p:ext>
            </p:extLst>
          </p:nvPr>
        </p:nvGraphicFramePr>
        <p:xfrm>
          <a:off x="623943" y="1667436"/>
          <a:ext cx="11037345" cy="4722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93072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5CAB-2A93-4CF3-D6E9-86C350B4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181080" cy="1325563"/>
          </a:xfrm>
        </p:spPr>
        <p:txBody>
          <a:bodyPr/>
          <a:lstStyle/>
          <a:p>
            <a:pPr algn="ctr"/>
            <a:r>
              <a:rPr lang="en-US" dirty="0"/>
              <a:t>What Needs Improvement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09311A6-B88F-1898-1903-58EE7E7DD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855591"/>
              </p:ext>
            </p:extLst>
          </p:nvPr>
        </p:nvGraphicFramePr>
        <p:xfrm>
          <a:off x="458694" y="1949450"/>
          <a:ext cx="11274612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0680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12B335A1-0110-4D6F-BC0E-DCDCB432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05D9A1-5C36-49D4-8D83-8782DE1E1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7" name="Picture 14">
              <a:extLst>
                <a:ext uri="{FF2B5EF4-FFF2-40B4-BE49-F238E27FC236}">
                  <a16:creationId xmlns:a16="http://schemas.microsoft.com/office/drawing/2014/main" id="{3D2C8D16-C3E9-4377-B192-9F3B9A86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64266-1C97-4473-BDF7-723E4FB0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91" y="381000"/>
            <a:ext cx="10003218" cy="20574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Next Steps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B6551A33-84DF-B57C-79BF-1FCBEEFA83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633567"/>
              </p:ext>
            </p:extLst>
          </p:nvPr>
        </p:nvGraphicFramePr>
        <p:xfrm>
          <a:off x="763793" y="2162288"/>
          <a:ext cx="10590007" cy="4014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2900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White calendar with a blue pen on top">
            <a:extLst>
              <a:ext uri="{FF2B5EF4-FFF2-40B4-BE49-F238E27FC236}">
                <a16:creationId xmlns:a16="http://schemas.microsoft.com/office/drawing/2014/main" id="{59F714D8-4D63-DAD2-A696-B5D9E6EA6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-1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0BA3B-2BCD-B5D4-C2AE-FBD539FB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90" y="3205778"/>
            <a:ext cx="3905026" cy="1115211"/>
          </a:xfrm>
          <a:solidFill>
            <a:schemeClr val="tx2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Sprint 6</a:t>
            </a:r>
          </a:p>
        </p:txBody>
      </p:sp>
    </p:spTree>
    <p:extLst>
      <p:ext uri="{BB962C8B-B14F-4D97-AF65-F5344CB8AC3E}">
        <p14:creationId xmlns:p14="http://schemas.microsoft.com/office/powerpoint/2010/main" val="1823510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BD22-9C7F-5E28-D446-D6CDF59A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Stories planned and committed for Sprint 6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FE742C-CE5B-71F4-D69B-8D34C07AF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770044"/>
              </p:ext>
            </p:extLst>
          </p:nvPr>
        </p:nvGraphicFramePr>
        <p:xfrm>
          <a:off x="590471" y="1645249"/>
          <a:ext cx="10895104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299">
                  <a:extLst>
                    <a:ext uri="{9D8B030D-6E8A-4147-A177-3AD203B41FA5}">
                      <a16:colId xmlns:a16="http://schemas.microsoft.com/office/drawing/2014/main" val="1543504542"/>
                    </a:ext>
                  </a:extLst>
                </a:gridCol>
                <a:gridCol w="920854">
                  <a:extLst>
                    <a:ext uri="{9D8B030D-6E8A-4147-A177-3AD203B41FA5}">
                      <a16:colId xmlns:a16="http://schemas.microsoft.com/office/drawing/2014/main" val="2580132333"/>
                    </a:ext>
                  </a:extLst>
                </a:gridCol>
                <a:gridCol w="4289909">
                  <a:extLst>
                    <a:ext uri="{9D8B030D-6E8A-4147-A177-3AD203B41FA5}">
                      <a16:colId xmlns:a16="http://schemas.microsoft.com/office/drawing/2014/main" val="637681512"/>
                    </a:ext>
                  </a:extLst>
                </a:gridCol>
                <a:gridCol w="2179021">
                  <a:extLst>
                    <a:ext uri="{9D8B030D-6E8A-4147-A177-3AD203B41FA5}">
                      <a16:colId xmlns:a16="http://schemas.microsoft.com/office/drawing/2014/main" val="2127287431"/>
                    </a:ext>
                  </a:extLst>
                </a:gridCol>
                <a:gridCol w="2179021">
                  <a:extLst>
                    <a:ext uri="{9D8B030D-6E8A-4147-A177-3AD203B41FA5}">
                      <a16:colId xmlns:a16="http://schemas.microsoft.com/office/drawing/2014/main" val="2635315286"/>
                    </a:ext>
                  </a:extLst>
                </a:gridCol>
              </a:tblGrid>
              <a:tr h="625102">
                <a:tc>
                  <a:txBody>
                    <a:bodyPr/>
                    <a:lstStyle/>
                    <a:p>
                      <a:r>
                        <a:rPr lang="en-US" dirty="0"/>
                        <a:t>Issue Type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 Point Estimate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40464"/>
                  </a:ext>
                </a:extLst>
              </a:tr>
              <a:tr h="565569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Task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2"/>
                        </a:rPr>
                        <a:t>DCS-65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Improving Object Detection Model Accuracy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Do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63938358"/>
                  </a:ext>
                </a:extLst>
              </a:tr>
              <a:tr h="83347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Story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3"/>
                        </a:rPr>
                        <a:t>DCS-64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As a customer, I want to able to search on the webpage, So that I can find necessary information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Do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450069268"/>
                  </a:ext>
                </a:extLst>
              </a:tr>
              <a:tr h="1101371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Story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4"/>
                        </a:rPr>
                        <a:t>DCS-63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As a customer I want to be able to recover my account customer ID/Name So that I will be able to access my account in case i forgot the account.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Do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42836621"/>
                  </a:ext>
                </a:extLst>
              </a:tr>
              <a:tr h="1101371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Story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hlinkClick r:id="rId5"/>
                        </a:rPr>
                        <a:t>DCS-62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As a customer I want to able to recover the passwords to my account So that I will be able to access my account in case i forgot password.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Do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370486280"/>
                  </a:ext>
                </a:extLst>
              </a:tr>
              <a:tr h="83347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Story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 dirty="0">
                          <a:solidFill>
                            <a:srgbClr val="1155CC"/>
                          </a:solidFill>
                          <a:effectLst/>
                          <a:hlinkClick r:id="rId6"/>
                        </a:rPr>
                        <a:t>DCS-61</a:t>
                      </a:r>
                      <a:endParaRPr lang="en-US" u="sng" dirty="0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As a customer, I want to email customer service So that I can get my issue resolved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Do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68467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342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Person writing on whiteboard">
            <a:extLst>
              <a:ext uri="{FF2B5EF4-FFF2-40B4-BE49-F238E27FC236}">
                <a16:creationId xmlns:a16="http://schemas.microsoft.com/office/drawing/2014/main" id="{2B5EE5BE-15CF-91FA-70BB-5DBF0EC56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3188B-7EA1-AB92-21F2-1ED5A0F6A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11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Project Demo</a:t>
            </a:r>
          </a:p>
        </p:txBody>
      </p:sp>
    </p:spTree>
    <p:extLst>
      <p:ext uri="{BB962C8B-B14F-4D97-AF65-F5344CB8AC3E}">
        <p14:creationId xmlns:p14="http://schemas.microsoft.com/office/powerpoint/2010/main" val="1790287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CCE4-D16D-AAA9-F15E-E8BF5F36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87" y="419914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Slides App Screenshot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352C4-2EE1-8065-05E6-161BBA1C4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1"/>
          <a:stretch/>
        </p:blipFill>
        <p:spPr>
          <a:xfrm>
            <a:off x="1097280" y="2138220"/>
            <a:ext cx="10256520" cy="21110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A7ED6-9334-FBC0-106D-BF14E0EE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46" y="4249269"/>
            <a:ext cx="7036323" cy="19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35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6B036-C013-12EF-A20F-B85BB4C2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86168"/>
            <a:ext cx="10940143" cy="10560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Slides App Screenshot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4D4363-EDF7-455D-B83A-9343AD20F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4248C9-9186-4DBE-9F5D-F02133F84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935880-05FC-4BA7-B658-EB15C9423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681253-DB74-838D-7AEC-C781C3909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9567" y="1628622"/>
            <a:ext cx="3141835" cy="472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9F0F8-66A2-14F8-4A7C-DE548A4E4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817" y="1628421"/>
            <a:ext cx="5961848" cy="47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21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5922-7B45-3C8D-9FB6-C0957300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Slides for API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07B51E-C946-40E3-FA91-5516542B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4" r="1" b="1"/>
          <a:stretch/>
        </p:blipFill>
        <p:spPr>
          <a:xfrm>
            <a:off x="209500" y="2130748"/>
            <a:ext cx="5803323" cy="3890357"/>
          </a:xfrm>
          <a:prstGeom prst="rect">
            <a:avLst/>
          </a:prstGeom>
          <a:noFill/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D2C418-9EBE-8549-0B96-6A8FE9442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" r="3435" b="1"/>
          <a:stretch/>
        </p:blipFill>
        <p:spPr>
          <a:xfrm>
            <a:off x="6200693" y="2130748"/>
            <a:ext cx="5803323" cy="38903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92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FDC3-546B-44BA-58B6-1D39874C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Member Roles</a:t>
            </a:r>
          </a:p>
        </p:txBody>
      </p:sp>
      <p:pic>
        <p:nvPicPr>
          <p:cNvPr id="4" name="Content Placeholder 6" descr="A person wearing a striped shirt&#10;&#10;Description automatically generated with low confidence">
            <a:extLst>
              <a:ext uri="{FF2B5EF4-FFF2-40B4-BE49-F238E27FC236}">
                <a16:creationId xmlns:a16="http://schemas.microsoft.com/office/drawing/2014/main" id="{C4565468-7354-136E-6F97-49FA4D01D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59" y="1745080"/>
            <a:ext cx="2814637" cy="3752850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0A0BADD-517F-509F-439F-617EDA5BB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16952" r="11546" b="4585"/>
          <a:stretch/>
        </p:blipFill>
        <p:spPr>
          <a:xfrm>
            <a:off x="4797045" y="1730558"/>
            <a:ext cx="2816352" cy="3752850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5D644A9-0D90-99E8-68FB-C5581B98C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47" y="1734368"/>
            <a:ext cx="2944133" cy="3749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EE4C1E-8DDD-4F9B-EB14-F4226FF6A38D}"/>
              </a:ext>
            </a:extLst>
          </p:cNvPr>
          <p:cNvSpPr txBox="1"/>
          <p:nvPr/>
        </p:nvSpPr>
        <p:spPr>
          <a:xfrm>
            <a:off x="1148659" y="5686425"/>
            <a:ext cx="2814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Aditya </a:t>
            </a:r>
            <a:r>
              <a:rPr lang="en-US" dirty="0" err="1"/>
              <a:t>Kadarla</a:t>
            </a:r>
            <a:endParaRPr lang="en-US" dirty="0"/>
          </a:p>
          <a:p>
            <a:pPr algn="ctr"/>
            <a:r>
              <a:rPr lang="en-US" dirty="0"/>
              <a:t>Project Manager</a:t>
            </a:r>
          </a:p>
          <a:p>
            <a:pPr algn="ctr"/>
            <a:r>
              <a:rPr lang="en-US" dirty="0"/>
              <a:t>Quality Analyst &amp; Tester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7E208-21BD-55F8-12A2-C90B2C7535ED}"/>
              </a:ext>
            </a:extLst>
          </p:cNvPr>
          <p:cNvSpPr txBox="1"/>
          <p:nvPr/>
        </p:nvSpPr>
        <p:spPr>
          <a:xfrm>
            <a:off x="4797045" y="5716451"/>
            <a:ext cx="2816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Shubham Sawant</a:t>
            </a:r>
          </a:p>
          <a:p>
            <a:pPr algn="ctr"/>
            <a:r>
              <a:rPr lang="en-US" dirty="0"/>
              <a:t>Business Analyst &amp; Developer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1382D-B016-92D7-640A-5CA994568071}"/>
              </a:ext>
            </a:extLst>
          </p:cNvPr>
          <p:cNvSpPr txBox="1"/>
          <p:nvPr/>
        </p:nvSpPr>
        <p:spPr>
          <a:xfrm>
            <a:off x="8447147" y="5686425"/>
            <a:ext cx="294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Ravi Kumar </a:t>
            </a:r>
            <a:r>
              <a:rPr lang="en-US" dirty="0" err="1"/>
              <a:t>Dabbada</a:t>
            </a:r>
            <a:endParaRPr lang="en-US" dirty="0"/>
          </a:p>
          <a:p>
            <a:pPr algn="ctr"/>
            <a:r>
              <a:rPr lang="en-US" dirty="0"/>
              <a:t>Database Administrator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67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5AF69B-D508-D2DD-069A-690BC027F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54" y="574766"/>
            <a:ext cx="10982790" cy="80841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GitHub Link</a:t>
            </a:r>
          </a:p>
          <a:p>
            <a:pPr marL="0" indent="0" algn="ctr">
              <a:buNone/>
            </a:pP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4D72AA-9445-3F3C-7148-10966348C22A}"/>
              </a:ext>
            </a:extLst>
          </p:cNvPr>
          <p:cNvSpPr txBox="1">
            <a:spLocks/>
          </p:cNvSpPr>
          <p:nvPr/>
        </p:nvSpPr>
        <p:spPr>
          <a:xfrm>
            <a:off x="2447558" y="1353775"/>
            <a:ext cx="7533565" cy="889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cap="all" spc="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 · ksharma67/</a:t>
            </a:r>
            <a:r>
              <a:rPr lang="en-US" cap="all" spc="3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EasyWay</a:t>
            </a:r>
            <a:r>
              <a:rPr lang="en-US" cap="all" spc="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Wiki (github.com)</a:t>
            </a:r>
            <a:endParaRPr lang="en-US" cap="all" spc="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E3A11-359E-E9A5-B20D-68F164A5A549}"/>
              </a:ext>
            </a:extLst>
          </p:cNvPr>
          <p:cNvSpPr txBox="1"/>
          <p:nvPr/>
        </p:nvSpPr>
        <p:spPr>
          <a:xfrm>
            <a:off x="3514438" y="2282969"/>
            <a:ext cx="5963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Technical Paper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99A68-B678-6AF2-73DB-75467936C214}"/>
              </a:ext>
            </a:extLst>
          </p:cNvPr>
          <p:cNvSpPr txBox="1"/>
          <p:nvPr/>
        </p:nvSpPr>
        <p:spPr>
          <a:xfrm>
            <a:off x="3359338" y="3091656"/>
            <a:ext cx="5492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EASYWAY TECHNICAL PAPER (GITHUB.COM)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BE6F2-03A8-802C-D928-9ACADB86A7FD}"/>
              </a:ext>
            </a:extLst>
          </p:cNvPr>
          <p:cNvSpPr txBox="1"/>
          <p:nvPr/>
        </p:nvSpPr>
        <p:spPr>
          <a:xfrm>
            <a:off x="3151089" y="4256113"/>
            <a:ext cx="6126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EasyWay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/Installation Manual.pdf at main · ksharma67/</a:t>
            </a:r>
            <a:r>
              <a:rPr lang="en-US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EasyWay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67A79-F016-145D-5A71-2A0DF7D0F662}"/>
              </a:ext>
            </a:extLst>
          </p:cNvPr>
          <p:cNvSpPr txBox="1"/>
          <p:nvPr/>
        </p:nvSpPr>
        <p:spPr>
          <a:xfrm>
            <a:off x="3359338" y="3602622"/>
            <a:ext cx="596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Installation Manual Link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C3EBB-77E7-218A-A73B-98843F1F2AE7}"/>
              </a:ext>
            </a:extLst>
          </p:cNvPr>
          <p:cNvSpPr txBox="1"/>
          <p:nvPr/>
        </p:nvSpPr>
        <p:spPr>
          <a:xfrm>
            <a:off x="3673499" y="5013300"/>
            <a:ext cx="5081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API Documentation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D3B18-5BCC-3251-28A7-C1A14C24B418}"/>
              </a:ext>
            </a:extLst>
          </p:cNvPr>
          <p:cNvSpPr txBox="1"/>
          <p:nvPr/>
        </p:nvSpPr>
        <p:spPr>
          <a:xfrm>
            <a:off x="3165564" y="563690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EasyWay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/API Documentation.pdf at main · ksharma67/</a:t>
            </a:r>
            <a:r>
              <a:rPr lang="en-U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EasyWay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02C9-F29C-09C7-8F3D-39CC80A2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Live Application Demo</a:t>
            </a:r>
          </a:p>
        </p:txBody>
      </p:sp>
      <p:pic>
        <p:nvPicPr>
          <p:cNvPr id="4" name="Sprint 5 Demo">
            <a:hlinkClick r:id="" action="ppaction://media"/>
            <a:extLst>
              <a:ext uri="{FF2B5EF4-FFF2-40B4-BE49-F238E27FC236}">
                <a16:creationId xmlns:a16="http://schemas.microsoft.com/office/drawing/2014/main" id="{BACB50C3-B410-7792-6006-229CB50E10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6838" y="1691323"/>
            <a:ext cx="7918588" cy="4453890"/>
          </a:xfrm>
        </p:spPr>
      </p:pic>
    </p:spTree>
    <p:extLst>
      <p:ext uri="{BB962C8B-B14F-4D97-AF65-F5344CB8AC3E}">
        <p14:creationId xmlns:p14="http://schemas.microsoft.com/office/powerpoint/2010/main" val="92544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FA23E-87EC-8D18-9D69-867708A6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03" y="1957891"/>
            <a:ext cx="4873214" cy="20869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Thank You</a:t>
            </a:r>
            <a:br>
              <a:rPr lang="en-US" sz="5400" dirty="0"/>
            </a:br>
            <a:r>
              <a:rPr lang="en-US" sz="5400" dirty="0"/>
              <a:t>From D-Coders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0D6D857-75A7-8E12-452B-37DB838EE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 r="13174" b="1"/>
          <a:stretch/>
        </p:blipFill>
        <p:spPr>
          <a:xfrm>
            <a:off x="5453231" y="350819"/>
            <a:ext cx="6156362" cy="6156362"/>
          </a:xfrm>
          <a:custGeom>
            <a:avLst/>
            <a:gdLst/>
            <a:ahLst/>
            <a:cxnLst/>
            <a:rect l="l" t="t" r="r" b="b"/>
            <a:pathLst>
              <a:path w="4800600" h="4800600"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271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8" name="Group 17">
            <a:extLst>
              <a:ext uri="{FF2B5EF4-FFF2-40B4-BE49-F238E27FC236}">
                <a16:creationId xmlns:a16="http://schemas.microsoft.com/office/drawing/2014/main" id="{D7102190-C0A1-4788-99F6-6A2F5444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21F602-B65F-4D39-86B7-9ED5C173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5465FF-E08C-4ECD-9AE2-1D48873EC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9" name="Rectangle 21">
            <a:extLst>
              <a:ext uri="{FF2B5EF4-FFF2-40B4-BE49-F238E27FC236}">
                <a16:creationId xmlns:a16="http://schemas.microsoft.com/office/drawing/2014/main" id="{8B5FAB37-BB0D-41A8-A5C8-65ADE0F00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9575A-9D5E-BD78-FAF0-A67CD378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223" y="1559858"/>
            <a:ext cx="5367527" cy="23404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Improvements made from Professor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077B-4846-FAED-F3EC-B8C33BAB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223" y="4074784"/>
            <a:ext cx="5367526" cy="164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No Feedback</a:t>
            </a:r>
          </a:p>
        </p:txBody>
      </p:sp>
      <p:pic>
        <p:nvPicPr>
          <p:cNvPr id="30" name="Graphic 6" descr="Bar chart">
            <a:extLst>
              <a:ext uri="{FF2B5EF4-FFF2-40B4-BE49-F238E27FC236}">
                <a16:creationId xmlns:a16="http://schemas.microsoft.com/office/drawing/2014/main" id="{19689821-1C21-2B42-DB21-1088423DE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6827" y="1378156"/>
            <a:ext cx="4125186" cy="412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2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8DA9-A29D-99D0-EB14-FF223C448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04" y="241981"/>
            <a:ext cx="10895106" cy="1325563"/>
          </a:xfrm>
        </p:spPr>
        <p:txBody>
          <a:bodyPr/>
          <a:lstStyle/>
          <a:p>
            <a:pPr algn="ctr"/>
            <a:r>
              <a:rPr lang="en-US" dirty="0"/>
              <a:t>Project Description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6C9362-FF37-5607-980D-099361A354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536089"/>
              </p:ext>
            </p:extLst>
          </p:nvPr>
        </p:nvGraphicFramePr>
        <p:xfrm>
          <a:off x="2817845" y="1567544"/>
          <a:ext cx="6316824" cy="49246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8320">
                  <a:extLst>
                    <a:ext uri="{9D8B030D-6E8A-4147-A177-3AD203B41FA5}">
                      <a16:colId xmlns:a16="http://schemas.microsoft.com/office/drawing/2014/main" val="4098883350"/>
                    </a:ext>
                  </a:extLst>
                </a:gridCol>
                <a:gridCol w="4678504">
                  <a:extLst>
                    <a:ext uri="{9D8B030D-6E8A-4147-A177-3AD203B41FA5}">
                      <a16:colId xmlns:a16="http://schemas.microsoft.com/office/drawing/2014/main" val="91846968"/>
                    </a:ext>
                  </a:extLst>
                </a:gridCol>
              </a:tblGrid>
              <a:tr h="242446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Project Description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148219"/>
                  </a:ext>
                </a:extLst>
              </a:tr>
              <a:tr h="190494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Project Name: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 err="1">
                          <a:effectLst/>
                        </a:rPr>
                        <a:t>EasyWay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4432227"/>
                  </a:ext>
                </a:extLst>
              </a:tr>
              <a:tr h="190494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Team Name: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D-Coders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1001932"/>
                  </a:ext>
                </a:extLst>
              </a:tr>
              <a:tr h="3056558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Project Description: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Get instant access to reliable, certified, and affordable on-demand home services.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b="1" dirty="0">
                          <a:effectLst/>
                        </a:rPr>
                        <a:t>For</a:t>
                      </a:r>
                      <a:r>
                        <a:rPr lang="en-US" sz="1100" dirty="0">
                          <a:effectLst/>
                        </a:rPr>
                        <a:t> customers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b="1" dirty="0">
                          <a:effectLst/>
                        </a:rPr>
                        <a:t>who</a:t>
                      </a:r>
                      <a:r>
                        <a:rPr lang="en-US" sz="1100" dirty="0">
                          <a:effectLst/>
                        </a:rPr>
                        <a:t> want to book on-demand home services,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b="1" dirty="0">
                          <a:effectLst/>
                        </a:rPr>
                        <a:t>the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EasyWay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b="1" dirty="0">
                          <a:effectLst/>
                        </a:rPr>
                        <a:t>is a </a:t>
                      </a:r>
                      <a:r>
                        <a:rPr lang="en-US" sz="1100" dirty="0">
                          <a:effectLst/>
                        </a:rPr>
                        <a:t>web app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b="1" dirty="0">
                          <a:effectLst/>
                        </a:rPr>
                        <a:t>that</a:t>
                      </a:r>
                      <a:r>
                        <a:rPr lang="en-US" sz="1100" dirty="0">
                          <a:effectLst/>
                        </a:rPr>
                        <a:t> provides a hassle-less booking of a home service,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b="1" dirty="0">
                          <a:effectLst/>
                        </a:rPr>
                        <a:t>unlike</a:t>
                      </a:r>
                      <a:r>
                        <a:rPr lang="en-US" sz="1100" dirty="0">
                          <a:effectLst/>
                        </a:rPr>
                        <a:t> the traditional way where we had to call or text and ask for any professional's availability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b="1" dirty="0">
                          <a:effectLst/>
                        </a:rPr>
                        <a:t>our solution </a:t>
                      </a:r>
                      <a:r>
                        <a:rPr lang="en-US" sz="1100" dirty="0">
                          <a:effectLst/>
                        </a:rPr>
                        <a:t>provides the availability of any professional online with booking service.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1421210"/>
                  </a:ext>
                </a:extLst>
              </a:tr>
              <a:tr h="190494">
                <a:tc gridSpan="2">
                  <a:txBody>
                    <a:bodyPr/>
                    <a:lstStyle/>
                    <a:p>
                      <a:pPr marL="0" marR="0" indent="45720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04483"/>
                  </a:ext>
                </a:extLst>
              </a:tr>
              <a:tr h="805269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Benefit Outcomes: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1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100">
                          <a:effectLst/>
                        </a:rPr>
                        <a:t>Users can book services according to their preferred date and time.</a:t>
                      </a:r>
                      <a:endParaRPr lang="en-US" sz="120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1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n-US" sz="1100">
                          <a:effectLst/>
                        </a:rPr>
                        <a:t>Users can see the services categories and can click on them to see the booking screen.</a:t>
                      </a:r>
                      <a:endParaRPr lang="en-US" sz="1200">
                        <a:effectLst/>
                        <a:latin typeface="Noto Sans Symbols"/>
                        <a:ea typeface="Noto Sans Symbols"/>
                        <a:cs typeface="Noto Sans Symbol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316107"/>
                  </a:ext>
                </a:extLst>
              </a:tr>
              <a:tr h="248941"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GitHub Wiki: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00"/>
                        </a:spcBef>
                        <a:spcAft>
                          <a:spcPts val="200"/>
                        </a:spcAft>
                      </a:pPr>
                      <a:r>
                        <a:rPr lang="en-US" sz="1100" u="sng" dirty="0">
                          <a:effectLst/>
                          <a:hlinkClick r:id="rId2"/>
                        </a:rPr>
                        <a:t>https://github.com/ksharma67/EasyWay/wiki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7886942"/>
                  </a:ext>
                </a:extLst>
              </a:tr>
            </a:tbl>
          </a:graphicData>
        </a:graphic>
      </p:graphicFrame>
      <p:sp>
        <p:nvSpPr>
          <p:cNvPr id="5" name="Rectangle 1">
            <a:hlinkClick r:id="rId2"/>
            <a:extLst>
              <a:ext uri="{FF2B5EF4-FFF2-40B4-BE49-F238E27FC236}">
                <a16:creationId xmlns:a16="http://schemas.microsoft.com/office/drawing/2014/main" id="{F7D699A6-D6B3-241D-4EB4-52AED779C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8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8B60-F63C-836D-1C3A-E01F4065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478554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Team Working Agreement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3B5A24-3B6C-990A-3A9A-AD4E0CDDA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9277" y="409321"/>
            <a:ext cx="4515401" cy="62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55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Commuters overlayed with colourful bokeh at night">
            <a:extLst>
              <a:ext uri="{FF2B5EF4-FFF2-40B4-BE49-F238E27FC236}">
                <a16:creationId xmlns:a16="http://schemas.microsoft.com/office/drawing/2014/main" id="{296275DA-08A3-085C-E68D-6AC6B6C08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095" b="8652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8B1ED-353D-2C89-F733-D0E96E0C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599" y="826272"/>
            <a:ext cx="5498054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646792362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3240</TotalTime>
  <Words>2295</Words>
  <Application>Microsoft Office PowerPoint</Application>
  <PresentationFormat>Widescreen</PresentationFormat>
  <Paragraphs>422</Paragraphs>
  <Slides>52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Avenir Next LT Pro</vt:lpstr>
      <vt:lpstr>AvenirNext LT Pro Medium</vt:lpstr>
      <vt:lpstr>Calibri</vt:lpstr>
      <vt:lpstr>GothamRoundedBook</vt:lpstr>
      <vt:lpstr>Noto Sans Symbols</vt:lpstr>
      <vt:lpstr>Sabon Next LT</vt:lpstr>
      <vt:lpstr>DappledVTI</vt:lpstr>
      <vt:lpstr>EasyWay</vt:lpstr>
      <vt:lpstr>Agenda</vt:lpstr>
      <vt:lpstr>Agenda</vt:lpstr>
      <vt:lpstr>Team Member Roles</vt:lpstr>
      <vt:lpstr>Team Member Roles</vt:lpstr>
      <vt:lpstr>Improvements made from Professor Feedback</vt:lpstr>
      <vt:lpstr>Project Description</vt:lpstr>
      <vt:lpstr>Team Working Agreement</vt:lpstr>
      <vt:lpstr>Personas</vt:lpstr>
      <vt:lpstr>Persona 1</vt:lpstr>
      <vt:lpstr>Persona 2</vt:lpstr>
      <vt:lpstr>Persona 3</vt:lpstr>
      <vt:lpstr>Minimal Viable Product (MVP)</vt:lpstr>
      <vt:lpstr>Minimal Viable Product (MVP)</vt:lpstr>
      <vt:lpstr>Technologies</vt:lpstr>
      <vt:lpstr>Algorithms</vt:lpstr>
      <vt:lpstr>Diagrams</vt:lpstr>
      <vt:lpstr>Conceptual Architecture Diagram</vt:lpstr>
      <vt:lpstr>ERD Diagram</vt:lpstr>
      <vt:lpstr>User Sequence Diagram</vt:lpstr>
      <vt:lpstr>Data Flow Diagram  Level 0</vt:lpstr>
      <vt:lpstr>Algorithm Network Architecture</vt:lpstr>
      <vt:lpstr>Sprint 4 Recap</vt:lpstr>
      <vt:lpstr>Booking Page</vt:lpstr>
      <vt:lpstr>My Booking Page</vt:lpstr>
      <vt:lpstr>Cancel Booking</vt:lpstr>
      <vt:lpstr>Navigation Bar</vt:lpstr>
      <vt:lpstr>Sprint 4 Vs Sprint 5</vt:lpstr>
      <vt:lpstr>Product Backlog</vt:lpstr>
      <vt:lpstr>Product Backlog</vt:lpstr>
      <vt:lpstr>Sprint 5 Backlog</vt:lpstr>
      <vt:lpstr>Stories and Acceptance criteria</vt:lpstr>
      <vt:lpstr>Test Cases</vt:lpstr>
      <vt:lpstr>Stories \ Task Completed and Not Completed</vt:lpstr>
      <vt:lpstr>Metrics</vt:lpstr>
      <vt:lpstr>Team Velocity Chart</vt:lpstr>
      <vt:lpstr>Team Historical Velocity (Average)</vt:lpstr>
      <vt:lpstr>Burndown Charts</vt:lpstr>
      <vt:lpstr>Completed / Committed Ratio</vt:lpstr>
      <vt:lpstr>Retrospective</vt:lpstr>
      <vt:lpstr>What Went Well</vt:lpstr>
      <vt:lpstr>What Needs Improvement</vt:lpstr>
      <vt:lpstr>Next Steps</vt:lpstr>
      <vt:lpstr>Sprint 6</vt:lpstr>
      <vt:lpstr>Stories planned and committed for Sprint 6</vt:lpstr>
      <vt:lpstr>Project Demo</vt:lpstr>
      <vt:lpstr>Slides App Screenshot</vt:lpstr>
      <vt:lpstr>Slides App Screenshot</vt:lpstr>
      <vt:lpstr>Slides for API</vt:lpstr>
      <vt:lpstr>PowerPoint Presentation</vt:lpstr>
      <vt:lpstr>Live Application Demo</vt:lpstr>
      <vt:lpstr>Thank You From D-Coders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EasyWay</dc:title>
  <dc:creator>Sawant, Ms. Vidisha Vijay</dc:creator>
  <cp:lastModifiedBy>Sawant, Ms. Vidisha Vijay</cp:lastModifiedBy>
  <cp:revision>1</cp:revision>
  <dcterms:created xsi:type="dcterms:W3CDTF">2023-02-04T15:58:28Z</dcterms:created>
  <dcterms:modified xsi:type="dcterms:W3CDTF">2023-02-07T05:29:04Z</dcterms:modified>
</cp:coreProperties>
</file>